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7" r:id="rId5"/>
    <p:sldId id="502" r:id="rId6"/>
    <p:sldId id="477" r:id="rId7"/>
    <p:sldId id="494" r:id="rId8"/>
    <p:sldId id="495" r:id="rId9"/>
    <p:sldId id="516" r:id="rId10"/>
    <p:sldId id="497" r:id="rId11"/>
    <p:sldId id="513" r:id="rId12"/>
    <p:sldId id="503" r:id="rId13"/>
    <p:sldId id="508" r:id="rId14"/>
    <p:sldId id="501" r:id="rId15"/>
    <p:sldId id="504" r:id="rId16"/>
    <p:sldId id="505" r:id="rId17"/>
    <p:sldId id="509" r:id="rId18"/>
    <p:sldId id="510" r:id="rId19"/>
    <p:sldId id="507" r:id="rId20"/>
    <p:sldId id="512" r:id="rId21"/>
    <p:sldId id="511" r:id="rId22"/>
    <p:sldId id="514" r:id="rId23"/>
    <p:sldId id="515" r:id="rId24"/>
  </p:sldIdLst>
  <p:sldSz cx="12192000" cy="6858000"/>
  <p:notesSz cx="6858000" cy="9144000"/>
  <p:embeddedFontLst>
    <p:embeddedFont>
      <p:font typeface="GE Inspira Sans" panose="020B0503060000000003" pitchFamily="34" charset="0"/>
      <p:regular r:id="rId27"/>
      <p:bold r:id="rId28"/>
      <p:italic r:id="rId29"/>
      <p:boldItalic r:id="rId30"/>
    </p:embeddedFont>
    <p:embeddedFont>
      <p:font typeface="Wingdings 2" panose="05020102010507070707" pitchFamily="18" charset="2"/>
      <p:regular r:id="rId31"/>
    </p:embeddedFont>
  </p:embeddedFontLst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4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09AD699-D0A5-97EF-C2E3-E2C7C3515BB9}" name="Kendra Northington Stone" initials="KS" userId="S::KNorthington@fhi360.org::7c17964f-4533-4e1e-9ef0-3b8815c785c3" providerId="AD"/>
  <p188:author id="{E7F101F3-03A8-4B9C-E381-66C7D5EEF83C}" name="Jessica Baker" initials="JB" userId="S::JeBaker@fhi360.org::ec6199f2-1393-4d61-bf43-949919d0f5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B9"/>
    <a:srgbClr val="002D5D"/>
    <a:srgbClr val="DBE2E9"/>
    <a:srgbClr val="00BF6F"/>
    <a:srgbClr val="FFC72C"/>
    <a:srgbClr val="FE5000"/>
    <a:srgbClr val="D1DAE3"/>
    <a:srgbClr val="FFFFFF"/>
    <a:srgbClr val="EFF3F7"/>
    <a:srgbClr val="EEF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8A5032-A259-405E-8CD8-57DF2FEF21AA}" v="1" dt="2025-11-20T03:32:10.833"/>
  </p1510:revLst>
</p1510:revInfo>
</file>

<file path=ppt/tableStyles.xml><?xml version="1.0" encoding="utf-8"?>
<a:tblStyleLst xmlns:a="http://schemas.openxmlformats.org/drawingml/2006/main" def="{69012ECD-51FC-41F1-AA8D-1B2483CD663E}">
  <a:tblStyle styleId="{0817EA92-75D0-4044-A80A-286907CE0DDB}" styleName="Custom Table Style">
    <a:wholeTbl>
      <a:tcTxStyle>
        <a:fontRef idx="minor">
          <a:scrgbClr r="30" g="47" b="70"/>
        </a:fontRef>
        <a:schemeClr val="tx1"/>
      </a:tcTxStyle>
      <a:tcStyle>
        <a:tcBdr>
          <a:left>
            <a:lnRef idx="2">
              <a:schemeClr val="accent1"/>
            </a:lnRef>
          </a:left>
          <a:right>
            <a:lnRef idx="2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Ref idx="2">
              <a:schemeClr val="accent1"/>
            </a:lnRef>
          </a:insideH>
          <a:insideV>
            <a:lnRef idx="2">
              <a:schemeClr val="accent1"/>
            </a:lnRef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8"/>
  </p:normalViewPr>
  <p:slideViewPr>
    <p:cSldViewPr snapToGrid="0">
      <p:cViewPr varScale="1">
        <p:scale>
          <a:sx n="51" d="100"/>
          <a:sy n="51" d="100"/>
        </p:scale>
        <p:origin x="352" y="40"/>
      </p:cViewPr>
      <p:guideLst>
        <p:guide pos="3840"/>
        <p:guide orient="horz" pos="34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gs" Target="tags/tag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2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dra Northington Stone" userId="7c17964f-4533-4e1e-9ef0-3b8815c785c3" providerId="ADAL" clId="{E831AEC1-C48B-49E2-98B2-69B2058CBF5B}"/>
    <pc:docChg chg="addSld delSld modSld">
      <pc:chgData name="Kendra Northington Stone" userId="7c17964f-4533-4e1e-9ef0-3b8815c785c3" providerId="ADAL" clId="{E831AEC1-C48B-49E2-98B2-69B2058CBF5B}" dt="2025-11-20T03:32:23.444" v="1" actId="2696"/>
      <pc:docMkLst>
        <pc:docMk/>
      </pc:docMkLst>
      <pc:sldChg chg="del">
        <pc:chgData name="Kendra Northington Stone" userId="7c17964f-4533-4e1e-9ef0-3b8815c785c3" providerId="ADAL" clId="{E831AEC1-C48B-49E2-98B2-69B2058CBF5B}" dt="2025-11-20T03:32:23.444" v="1" actId="2696"/>
        <pc:sldMkLst>
          <pc:docMk/>
          <pc:sldMk cId="3133873254" sldId="496"/>
        </pc:sldMkLst>
      </pc:sldChg>
      <pc:sldChg chg="add">
        <pc:chgData name="Kendra Northington Stone" userId="7c17964f-4533-4e1e-9ef0-3b8815c785c3" providerId="ADAL" clId="{E831AEC1-C48B-49E2-98B2-69B2058CBF5B}" dt="2025-11-20T03:32:10.826" v="0"/>
        <pc:sldMkLst>
          <pc:docMk/>
          <pc:sldMk cId="1617215338" sldId="516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2EFDFB-F9C1-4752-9151-64320487480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0DB14B4F-39DC-441E-8D99-31A4E420EC5B}">
      <dgm:prSet phldrT="[Text]"/>
      <dgm:spPr>
        <a:solidFill>
          <a:schemeClr val="tx1"/>
        </a:solidFill>
      </dgm:spPr>
      <dgm:t>
        <a:bodyPr/>
        <a:lstStyle/>
        <a:p>
          <a:r>
            <a:rPr lang="en-US" b="1" dirty="0"/>
            <a:t>Physical</a:t>
          </a:r>
          <a:br>
            <a:rPr lang="en-US" dirty="0"/>
          </a:br>
          <a:r>
            <a:rPr lang="en-US" dirty="0"/>
            <a:t>What do you feel in your body?</a:t>
          </a:r>
        </a:p>
      </dgm:t>
    </dgm:pt>
    <dgm:pt modelId="{8F6465A9-D3FC-4DB0-B11B-30542AF620EE}" type="parTrans" cxnId="{E8B1F6CE-C541-44EE-94C4-75308C213906}">
      <dgm:prSet/>
      <dgm:spPr/>
      <dgm:t>
        <a:bodyPr/>
        <a:lstStyle/>
        <a:p>
          <a:endParaRPr lang="en-US"/>
        </a:p>
      </dgm:t>
    </dgm:pt>
    <dgm:pt modelId="{0301D3EE-2A29-44A4-A0E5-3E947B977410}" type="sibTrans" cxnId="{E8B1F6CE-C541-44EE-94C4-75308C213906}">
      <dgm:prSet/>
      <dgm:spPr/>
      <dgm:t>
        <a:bodyPr/>
        <a:lstStyle/>
        <a:p>
          <a:endParaRPr lang="en-US"/>
        </a:p>
      </dgm:t>
    </dgm:pt>
    <dgm:pt modelId="{08F9592C-1E65-42D8-B40D-332437FAE674}">
      <dgm:prSet phldrT="[Text]"/>
      <dgm:spPr>
        <a:solidFill>
          <a:schemeClr val="tx1"/>
        </a:solidFill>
      </dgm:spPr>
      <dgm:t>
        <a:bodyPr/>
        <a:lstStyle/>
        <a:p>
          <a:r>
            <a:rPr lang="en-US" b="1" dirty="0"/>
            <a:t>Behavioral</a:t>
          </a:r>
          <a:br>
            <a:rPr lang="en-US" dirty="0"/>
          </a:br>
          <a:r>
            <a:rPr lang="en-US" dirty="0"/>
            <a:t>What do you do? How do you respond to people and situations?</a:t>
          </a:r>
        </a:p>
      </dgm:t>
    </dgm:pt>
    <dgm:pt modelId="{C1EE1D3C-6634-4D15-B9CB-FD2076267141}" type="parTrans" cxnId="{F0D57530-F5C7-4D8A-AEA3-F0CD9C043B3D}">
      <dgm:prSet/>
      <dgm:spPr/>
      <dgm:t>
        <a:bodyPr/>
        <a:lstStyle/>
        <a:p>
          <a:endParaRPr lang="en-US"/>
        </a:p>
      </dgm:t>
    </dgm:pt>
    <dgm:pt modelId="{9B2730DB-7B99-49C2-B3BA-CD31FB9868BC}" type="sibTrans" cxnId="{F0D57530-F5C7-4D8A-AEA3-F0CD9C043B3D}">
      <dgm:prSet/>
      <dgm:spPr/>
      <dgm:t>
        <a:bodyPr/>
        <a:lstStyle/>
        <a:p>
          <a:endParaRPr lang="en-US"/>
        </a:p>
      </dgm:t>
    </dgm:pt>
    <dgm:pt modelId="{718C0DE9-2E22-4E33-826A-5BBFFD3E102A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Emotional</a:t>
          </a:r>
          <a:br>
            <a:rPr lang="en-US" dirty="0"/>
          </a:br>
          <a:r>
            <a:rPr lang="en-US" dirty="0"/>
            <a:t>What feelings do you have?</a:t>
          </a:r>
        </a:p>
      </dgm:t>
    </dgm:pt>
    <dgm:pt modelId="{E059D966-0246-4E33-9AAE-9C146D6B2573}" type="parTrans" cxnId="{B7319A9C-8BBC-443F-BA41-274361557690}">
      <dgm:prSet/>
      <dgm:spPr/>
      <dgm:t>
        <a:bodyPr/>
        <a:lstStyle/>
        <a:p>
          <a:endParaRPr lang="en-US"/>
        </a:p>
      </dgm:t>
    </dgm:pt>
    <dgm:pt modelId="{4DBB6238-40F9-49D5-8263-6520ACD0F386}" type="sibTrans" cxnId="{B7319A9C-8BBC-443F-BA41-274361557690}">
      <dgm:prSet/>
      <dgm:spPr/>
      <dgm:t>
        <a:bodyPr/>
        <a:lstStyle/>
        <a:p>
          <a:endParaRPr lang="en-US"/>
        </a:p>
      </dgm:t>
    </dgm:pt>
    <dgm:pt modelId="{FC8226BF-4A62-4D35-BC7D-5FA3998A6EDE}" type="pres">
      <dgm:prSet presAssocID="{2B2EFDFB-F9C1-4752-9151-643204874800}" presName="linearFlow" presStyleCnt="0">
        <dgm:presLayoutVars>
          <dgm:dir/>
          <dgm:resizeHandles val="exact"/>
        </dgm:presLayoutVars>
      </dgm:prSet>
      <dgm:spPr/>
    </dgm:pt>
    <dgm:pt modelId="{84529ACC-F423-42CD-BF8A-C7B35880D1C7}" type="pres">
      <dgm:prSet presAssocID="{0DB14B4F-39DC-441E-8D99-31A4E420EC5B}" presName="composite" presStyleCnt="0"/>
      <dgm:spPr/>
    </dgm:pt>
    <dgm:pt modelId="{EF020F2E-6A07-4732-9B56-5D500A259EDE}" type="pres">
      <dgm:prSet presAssocID="{0DB14B4F-39DC-441E-8D99-31A4E420EC5B}" presName="imgShp" presStyleLbl="fgImgPlace1" presStyleIdx="0" presStyleCnt="3"/>
      <dgm:spPr/>
    </dgm:pt>
    <dgm:pt modelId="{F16ABC96-337D-4885-B356-41F066097D3F}" type="pres">
      <dgm:prSet presAssocID="{0DB14B4F-39DC-441E-8D99-31A4E420EC5B}" presName="txShp" presStyleLbl="node1" presStyleIdx="0" presStyleCnt="3">
        <dgm:presLayoutVars>
          <dgm:bulletEnabled val="1"/>
        </dgm:presLayoutVars>
      </dgm:prSet>
      <dgm:spPr/>
    </dgm:pt>
    <dgm:pt modelId="{FAF4C611-FDDE-44D9-8706-F742B0818D50}" type="pres">
      <dgm:prSet presAssocID="{0301D3EE-2A29-44A4-A0E5-3E947B977410}" presName="spacing" presStyleCnt="0"/>
      <dgm:spPr/>
    </dgm:pt>
    <dgm:pt modelId="{069ADD1C-58B7-4E54-9FE3-09BB6B34BE41}" type="pres">
      <dgm:prSet presAssocID="{718C0DE9-2E22-4E33-826A-5BBFFD3E102A}" presName="composite" presStyleCnt="0"/>
      <dgm:spPr/>
    </dgm:pt>
    <dgm:pt modelId="{91F52DAB-FAD1-4563-A119-19A560F18A51}" type="pres">
      <dgm:prSet presAssocID="{718C0DE9-2E22-4E33-826A-5BBFFD3E102A}" presName="imgShp" presStyleLbl="fgImgPlace1" presStyleIdx="1" presStyleCnt="3"/>
      <dgm:spPr/>
    </dgm:pt>
    <dgm:pt modelId="{6BFBB445-38C5-4511-B210-99053619E092}" type="pres">
      <dgm:prSet presAssocID="{718C0DE9-2E22-4E33-826A-5BBFFD3E102A}" presName="txShp" presStyleLbl="node1" presStyleIdx="1" presStyleCnt="3">
        <dgm:presLayoutVars>
          <dgm:bulletEnabled val="1"/>
        </dgm:presLayoutVars>
      </dgm:prSet>
      <dgm:spPr/>
    </dgm:pt>
    <dgm:pt modelId="{9E8FE592-51BC-4A23-9BC9-8239CDEECA46}" type="pres">
      <dgm:prSet presAssocID="{4DBB6238-40F9-49D5-8263-6520ACD0F386}" presName="spacing" presStyleCnt="0"/>
      <dgm:spPr/>
    </dgm:pt>
    <dgm:pt modelId="{3B0D3F81-E226-420E-A725-877D635DA7D0}" type="pres">
      <dgm:prSet presAssocID="{08F9592C-1E65-42D8-B40D-332437FAE674}" presName="composite" presStyleCnt="0"/>
      <dgm:spPr/>
    </dgm:pt>
    <dgm:pt modelId="{8EE13F59-B7DC-4453-B746-FBEC77067791}" type="pres">
      <dgm:prSet presAssocID="{08F9592C-1E65-42D8-B40D-332437FAE674}" presName="imgShp" presStyleLbl="fgImgPlace1" presStyleIdx="2" presStyleCnt="3"/>
      <dgm:spPr/>
    </dgm:pt>
    <dgm:pt modelId="{FEFE3E0F-ED6B-45DC-81FE-52E63124CF3C}" type="pres">
      <dgm:prSet presAssocID="{08F9592C-1E65-42D8-B40D-332437FAE674}" presName="txShp" presStyleLbl="node1" presStyleIdx="2" presStyleCnt="3">
        <dgm:presLayoutVars>
          <dgm:bulletEnabled val="1"/>
        </dgm:presLayoutVars>
      </dgm:prSet>
      <dgm:spPr/>
    </dgm:pt>
  </dgm:ptLst>
  <dgm:cxnLst>
    <dgm:cxn modelId="{F0D57530-F5C7-4D8A-AEA3-F0CD9C043B3D}" srcId="{2B2EFDFB-F9C1-4752-9151-643204874800}" destId="{08F9592C-1E65-42D8-B40D-332437FAE674}" srcOrd="2" destOrd="0" parTransId="{C1EE1D3C-6634-4D15-B9CB-FD2076267141}" sibTransId="{9B2730DB-7B99-49C2-B3BA-CD31FB9868BC}"/>
    <dgm:cxn modelId="{BAAE1F55-BC01-4E91-BAC2-C3975B65D3C7}" type="presOf" srcId="{08F9592C-1E65-42D8-B40D-332437FAE674}" destId="{FEFE3E0F-ED6B-45DC-81FE-52E63124CF3C}" srcOrd="0" destOrd="0" presId="urn:microsoft.com/office/officeart/2005/8/layout/vList3"/>
    <dgm:cxn modelId="{8C4AFE89-B6E8-4BB9-BC87-400E4497AB93}" type="presOf" srcId="{2B2EFDFB-F9C1-4752-9151-643204874800}" destId="{FC8226BF-4A62-4D35-BC7D-5FA3998A6EDE}" srcOrd="0" destOrd="0" presId="urn:microsoft.com/office/officeart/2005/8/layout/vList3"/>
    <dgm:cxn modelId="{B7319A9C-8BBC-443F-BA41-274361557690}" srcId="{2B2EFDFB-F9C1-4752-9151-643204874800}" destId="{718C0DE9-2E22-4E33-826A-5BBFFD3E102A}" srcOrd="1" destOrd="0" parTransId="{E059D966-0246-4E33-9AAE-9C146D6B2573}" sibTransId="{4DBB6238-40F9-49D5-8263-6520ACD0F386}"/>
    <dgm:cxn modelId="{D5BC6CBB-EAFE-4850-BB18-232FB0FBDE6C}" type="presOf" srcId="{0DB14B4F-39DC-441E-8D99-31A4E420EC5B}" destId="{F16ABC96-337D-4885-B356-41F066097D3F}" srcOrd="0" destOrd="0" presId="urn:microsoft.com/office/officeart/2005/8/layout/vList3"/>
    <dgm:cxn modelId="{E8B1F6CE-C541-44EE-94C4-75308C213906}" srcId="{2B2EFDFB-F9C1-4752-9151-643204874800}" destId="{0DB14B4F-39DC-441E-8D99-31A4E420EC5B}" srcOrd="0" destOrd="0" parTransId="{8F6465A9-D3FC-4DB0-B11B-30542AF620EE}" sibTransId="{0301D3EE-2A29-44A4-A0E5-3E947B977410}"/>
    <dgm:cxn modelId="{2A0367F7-A0CC-4CE9-94DA-4A9D0CE739E9}" type="presOf" srcId="{718C0DE9-2E22-4E33-826A-5BBFFD3E102A}" destId="{6BFBB445-38C5-4511-B210-99053619E092}" srcOrd="0" destOrd="0" presId="urn:microsoft.com/office/officeart/2005/8/layout/vList3"/>
    <dgm:cxn modelId="{FFB67B4C-9F79-4D65-B675-3FB4BCC183F4}" type="presParOf" srcId="{FC8226BF-4A62-4D35-BC7D-5FA3998A6EDE}" destId="{84529ACC-F423-42CD-BF8A-C7B35880D1C7}" srcOrd="0" destOrd="0" presId="urn:microsoft.com/office/officeart/2005/8/layout/vList3"/>
    <dgm:cxn modelId="{FC516FA8-C611-424E-8253-A7D489A6CFB2}" type="presParOf" srcId="{84529ACC-F423-42CD-BF8A-C7B35880D1C7}" destId="{EF020F2E-6A07-4732-9B56-5D500A259EDE}" srcOrd="0" destOrd="0" presId="urn:microsoft.com/office/officeart/2005/8/layout/vList3"/>
    <dgm:cxn modelId="{68F5B6F7-3177-4041-B4B0-2B93839BA9E4}" type="presParOf" srcId="{84529ACC-F423-42CD-BF8A-C7B35880D1C7}" destId="{F16ABC96-337D-4885-B356-41F066097D3F}" srcOrd="1" destOrd="0" presId="urn:microsoft.com/office/officeart/2005/8/layout/vList3"/>
    <dgm:cxn modelId="{C6FF462E-AE93-4168-B2F7-ADB7B19AFDDB}" type="presParOf" srcId="{FC8226BF-4A62-4D35-BC7D-5FA3998A6EDE}" destId="{FAF4C611-FDDE-44D9-8706-F742B0818D50}" srcOrd="1" destOrd="0" presId="urn:microsoft.com/office/officeart/2005/8/layout/vList3"/>
    <dgm:cxn modelId="{13C8E0C9-2FC8-41DF-ACE4-4FF768800D69}" type="presParOf" srcId="{FC8226BF-4A62-4D35-BC7D-5FA3998A6EDE}" destId="{069ADD1C-58B7-4E54-9FE3-09BB6B34BE41}" srcOrd="2" destOrd="0" presId="urn:microsoft.com/office/officeart/2005/8/layout/vList3"/>
    <dgm:cxn modelId="{4CBB8987-B9D0-41DD-B983-6172D3FC3B2F}" type="presParOf" srcId="{069ADD1C-58B7-4E54-9FE3-09BB6B34BE41}" destId="{91F52DAB-FAD1-4563-A119-19A560F18A51}" srcOrd="0" destOrd="0" presId="urn:microsoft.com/office/officeart/2005/8/layout/vList3"/>
    <dgm:cxn modelId="{7E33C4D5-2CC5-48C0-9E9E-BAF5825D5CD4}" type="presParOf" srcId="{069ADD1C-58B7-4E54-9FE3-09BB6B34BE41}" destId="{6BFBB445-38C5-4511-B210-99053619E092}" srcOrd="1" destOrd="0" presId="urn:microsoft.com/office/officeart/2005/8/layout/vList3"/>
    <dgm:cxn modelId="{A2E1A19A-6439-4320-B8F2-09BAA5F2A165}" type="presParOf" srcId="{FC8226BF-4A62-4D35-BC7D-5FA3998A6EDE}" destId="{9E8FE592-51BC-4A23-9BC9-8239CDEECA46}" srcOrd="3" destOrd="0" presId="urn:microsoft.com/office/officeart/2005/8/layout/vList3"/>
    <dgm:cxn modelId="{869BB2D6-E9EF-4E0E-A617-C73D95042F23}" type="presParOf" srcId="{FC8226BF-4A62-4D35-BC7D-5FA3998A6EDE}" destId="{3B0D3F81-E226-420E-A725-877D635DA7D0}" srcOrd="4" destOrd="0" presId="urn:microsoft.com/office/officeart/2005/8/layout/vList3"/>
    <dgm:cxn modelId="{BF37E7BC-62BD-4EFA-A009-6D690F5065A3}" type="presParOf" srcId="{3B0D3F81-E226-420E-A725-877D635DA7D0}" destId="{8EE13F59-B7DC-4453-B746-FBEC77067791}" srcOrd="0" destOrd="0" presId="urn:microsoft.com/office/officeart/2005/8/layout/vList3"/>
    <dgm:cxn modelId="{0C2ABB33-6AB6-429A-AA73-2C80226D3E32}" type="presParOf" srcId="{3B0D3F81-E226-420E-A725-877D635DA7D0}" destId="{FEFE3E0F-ED6B-45DC-81FE-52E63124CF3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ABC96-337D-4885-B356-41F066097D3F}">
      <dsp:nvSpPr>
        <dsp:cNvPr id="0" name=""/>
        <dsp:cNvSpPr/>
      </dsp:nvSpPr>
      <dsp:spPr>
        <a:xfrm rot="10800000">
          <a:off x="2062756" y="1053"/>
          <a:ext cx="6892129" cy="1307076"/>
        </a:xfrm>
        <a:prstGeom prst="homePlat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384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/>
            <a:t>Physical</a:t>
          </a:r>
          <a:br>
            <a:rPr lang="en-US" sz="2700" kern="1200" dirty="0"/>
          </a:br>
          <a:r>
            <a:rPr lang="en-US" sz="2700" kern="1200" dirty="0"/>
            <a:t>What do you feel in your body?</a:t>
          </a:r>
        </a:p>
      </dsp:txBody>
      <dsp:txXfrm rot="10800000">
        <a:off x="2389525" y="1053"/>
        <a:ext cx="6565360" cy="1307076"/>
      </dsp:txXfrm>
    </dsp:sp>
    <dsp:sp modelId="{EF020F2E-6A07-4732-9B56-5D500A259EDE}">
      <dsp:nvSpPr>
        <dsp:cNvPr id="0" name=""/>
        <dsp:cNvSpPr/>
      </dsp:nvSpPr>
      <dsp:spPr>
        <a:xfrm>
          <a:off x="1409218" y="1053"/>
          <a:ext cx="1307076" cy="130707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FBB445-38C5-4511-B210-99053619E092}">
      <dsp:nvSpPr>
        <dsp:cNvPr id="0" name=""/>
        <dsp:cNvSpPr/>
      </dsp:nvSpPr>
      <dsp:spPr>
        <a:xfrm rot="10800000">
          <a:off x="2062756" y="1698302"/>
          <a:ext cx="6892129" cy="1307076"/>
        </a:xfrm>
        <a:prstGeom prst="homePlat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384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/>
            <a:t>Emotional</a:t>
          </a:r>
          <a:br>
            <a:rPr lang="en-US" sz="2700" kern="1200" dirty="0"/>
          </a:br>
          <a:r>
            <a:rPr lang="en-US" sz="2700" kern="1200" dirty="0"/>
            <a:t>What feelings do you have?</a:t>
          </a:r>
        </a:p>
      </dsp:txBody>
      <dsp:txXfrm rot="10800000">
        <a:off x="2389525" y="1698302"/>
        <a:ext cx="6565360" cy="1307076"/>
      </dsp:txXfrm>
    </dsp:sp>
    <dsp:sp modelId="{91F52DAB-FAD1-4563-A119-19A560F18A51}">
      <dsp:nvSpPr>
        <dsp:cNvPr id="0" name=""/>
        <dsp:cNvSpPr/>
      </dsp:nvSpPr>
      <dsp:spPr>
        <a:xfrm>
          <a:off x="1409218" y="1698302"/>
          <a:ext cx="1307076" cy="130707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FE3E0F-ED6B-45DC-81FE-52E63124CF3C}">
      <dsp:nvSpPr>
        <dsp:cNvPr id="0" name=""/>
        <dsp:cNvSpPr/>
      </dsp:nvSpPr>
      <dsp:spPr>
        <a:xfrm rot="10800000">
          <a:off x="2062756" y="3395550"/>
          <a:ext cx="6892129" cy="1307076"/>
        </a:xfrm>
        <a:prstGeom prst="homePlat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384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/>
            <a:t>Behavioral</a:t>
          </a:r>
          <a:br>
            <a:rPr lang="en-US" sz="2700" kern="1200" dirty="0"/>
          </a:br>
          <a:r>
            <a:rPr lang="en-US" sz="2700" kern="1200" dirty="0"/>
            <a:t>What do you do? How do you respond to people and situations?</a:t>
          </a:r>
        </a:p>
      </dsp:txBody>
      <dsp:txXfrm rot="10800000">
        <a:off x="2389525" y="3395550"/>
        <a:ext cx="6565360" cy="1307076"/>
      </dsp:txXfrm>
    </dsp:sp>
    <dsp:sp modelId="{8EE13F59-B7DC-4453-B746-FBEC77067791}">
      <dsp:nvSpPr>
        <dsp:cNvPr id="0" name=""/>
        <dsp:cNvSpPr/>
      </dsp:nvSpPr>
      <dsp:spPr>
        <a:xfrm>
          <a:off x="1409218" y="3395550"/>
          <a:ext cx="1307076" cy="130707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AF74D3-3FF2-4B74-8218-0148BCBFB1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C4009A-3455-4DED-BF01-333EF4E510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295C8-9BE0-4C5A-BDF3-7C8528A93814}" type="datetimeFigureOut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11/19/2025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2C611E-580F-4432-A731-28BEC4E7BB3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7A5A9D-20B3-4FE6-A209-072589C054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50FC0-A9B0-4414-A2EB-585880DEE440}" type="slidenum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‹#›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33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D5C7EC6-5906-354C-9EED-866C698B72A5}" type="datetimeFigureOut">
              <a:rPr lang="en-GB" smtClean="0"/>
              <a:pPr/>
              <a:t>19/11/2025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688F7FD-9963-504F-A0D1-464C24FD4C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27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ychologytoday.com/us/blog/understand-other-people/201507/developing-time-management-skills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https://www.nimh.nih.gov/health/publications/so-stressed-out-fact-sheet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839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https://resources.thepartnershipineducation.com/interfactives/what-is-stress/interfactive.html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495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https://www.verywellmind.com/what-is-the-yerkes-dodson-law-2796027</a:t>
            </a:r>
          </a:p>
          <a:p>
            <a:endParaRPr lang="en-US" dirty="0"/>
          </a:p>
          <a:p>
            <a:r>
              <a:rPr lang="en-US" dirty="0"/>
              <a:t>Image: https://www.gq-magazine.co.uk/article/how-to-handle-stress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8F7FD-9963-504F-A0D1-464C24FD4C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Inspira Sans" panose="020B05030600000000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 Inspira Sans" panose="020B05030600000000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804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https://youtu.be/FrfYcNFKi3A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406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https://youtu.be/FrfYcNFKi3A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284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https://www.psychologytoday.com/us/blog/understand-other-people/201507/developing-time-management-skills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965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https://youtu.be/FrfYcNFKi3A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2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9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4EF6C6-BBC9-BD47-F597-C6BE01B8E9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1A89FE-9171-0F8D-B48E-8A748CAF61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90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5AB315BC-BC5D-414C-AC3B-C2D112701874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98E197-3BBE-574D-859D-47E670D41B43}"/>
              </a:ext>
            </a:extLst>
          </p:cNvPr>
          <p:cNvSpPr txBox="1"/>
          <p:nvPr userDrawn="1"/>
        </p:nvSpPr>
        <p:spPr>
          <a:xfrm>
            <a:off x="11452860" y="643509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838814-2758-F2D3-DB7F-A8245301774F}"/>
              </a:ext>
            </a:extLst>
          </p:cNvPr>
          <p:cNvSpPr txBox="1"/>
          <p:nvPr userDrawn="1"/>
        </p:nvSpPr>
        <p:spPr>
          <a:xfrm>
            <a:off x="1920240" y="629920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82D3498-4806-0E50-3EFB-8788690A9A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92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CCA01-C512-4541-90C9-5C6E0BF38B57}"/>
              </a:ext>
            </a:extLst>
          </p:cNvPr>
          <p:cNvSpPr txBox="1"/>
          <p:nvPr userDrawn="1"/>
        </p:nvSpPr>
        <p:spPr>
          <a:xfrm>
            <a:off x="4454244" y="6504252"/>
            <a:ext cx="4032524" cy="3537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</a:br>
            <a: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  <a:t>Placeholder confidentiality disclosure. Edit or delete from master slide if not needed.</a:t>
            </a:r>
            <a:endParaRPr lang="en-CA" sz="850">
              <a:solidFill>
                <a:schemeClr val="tx1"/>
              </a:solidFill>
              <a:latin typeface="GE Inspira Sans" panose="020B0503060000000003" pitchFamily="34" charset="77"/>
            </a:endParaRPr>
          </a:p>
          <a:p>
            <a:pPr algn="ctr"/>
            <a:endParaRPr lang="en-US" sz="850">
              <a:solidFill>
                <a:schemeClr val="tx1"/>
              </a:solidFill>
              <a:latin typeface="GE Inspira Sans" panose="020B0503060000000003" pitchFamily="34" charset="77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2201507-2B1A-A741-AFCF-89050BDD99BD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84BF85-038A-1D40-70F6-831EFF9AD7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19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EC3C0B5-BDFC-4649-8413-083A56DD27D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A13C9-9B1B-3241-9FF7-AB653C2E6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FBA2910-6A2A-AF85-70CB-04ACB89B4B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18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0EE56F9-A9D0-AF47-B6A1-83F9DDCE97B0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59ECD-5CB5-C848-97D8-FAE6433221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B772920-5999-0B04-ADFC-37B95EE613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52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24F467C-7ED2-B647-B3D6-75B313D8FE78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002D5D"/>
          </a:solidFill>
          <a:ln w="12700">
            <a:solidFill>
              <a:srgbClr val="002D5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F3B3AA1-75B7-B64B-BF95-E2B6297E0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751E11-8E1E-AF23-E8E9-19F5926543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74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F26DEBB-1B15-C742-8A8A-69D6E540D59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2F615-729C-DC4F-B4B8-EF55D7AC5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A5208F7-B866-1494-EF58-A0DE8735D2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74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– image white logo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70A636B-FD95-4049-A6D0-16E4D358EE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230B5E-54C9-2F45-8178-8DFD3ACB52A9}"/>
              </a:ext>
            </a:extLst>
          </p:cNvPr>
          <p:cNvSpPr txBox="1"/>
          <p:nvPr userDrawn="1"/>
        </p:nvSpPr>
        <p:spPr>
          <a:xfrm>
            <a:off x="12344400" y="591888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4815102-AD5D-244E-AC04-FE5F43B1A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85A8C654-77D7-6D4E-A5A6-989688381491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A57C796-FB36-A4D4-56D6-6D153E3CFC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367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576EC2DB-C13E-2F44-BB7A-EA4D2C94710F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0" y="1783764"/>
            <a:ext cx="933498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61" name="Title 21">
            <a:extLst>
              <a:ext uri="{FF2B5EF4-FFF2-40B4-BE49-F238E27FC236}">
                <a16:creationId xmlns:a16="http://schemas.microsoft.com/office/drawing/2014/main" id="{78720D93-187A-944C-8989-F1B46C07F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 for presenters, click to add text </a:t>
            </a:r>
            <a:br>
              <a:rPr lang="en-US"/>
            </a:br>
            <a:r>
              <a:rPr lang="en-US"/>
              <a:t>Lorem ipsum dolor sit amet, consetetur sadipscing elitr, sed diam</a:t>
            </a:r>
          </a:p>
        </p:txBody>
      </p:sp>
      <p:sp>
        <p:nvSpPr>
          <p:cNvPr id="100" name="Text Placeholder 10">
            <a:extLst>
              <a:ext uri="{FF2B5EF4-FFF2-40B4-BE49-F238E27FC236}">
                <a16:creationId xmlns:a16="http://schemas.microsoft.com/office/drawing/2014/main" id="{CD21224E-74B1-D344-A0BA-6B6D41A6C918}"/>
              </a:ext>
            </a:extLst>
          </p:cNvPr>
          <p:cNvSpPr>
            <a:spLocks noGrp="1" noChangeAspect="1"/>
          </p:cNvSpPr>
          <p:nvPr>
            <p:ph type="body" sz="quarter" idx="69" hasCustomPrompt="1"/>
          </p:nvPr>
        </p:nvSpPr>
        <p:spPr>
          <a:xfrm>
            <a:off x="1778960" y="2364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1" name="Text Placeholder 14">
            <a:extLst>
              <a:ext uri="{FF2B5EF4-FFF2-40B4-BE49-F238E27FC236}">
                <a16:creationId xmlns:a16="http://schemas.microsoft.com/office/drawing/2014/main" id="{C0F407B7-36FF-E74E-87D8-4527EB868169}"/>
              </a:ext>
            </a:extLst>
          </p:cNvPr>
          <p:cNvSpPr>
            <a:spLocks noGrp="1" noChangeAspect="1"/>
          </p:cNvSpPr>
          <p:nvPr>
            <p:ph type="body" sz="quarter" idx="70" hasCustomPrompt="1"/>
          </p:nvPr>
        </p:nvSpPr>
        <p:spPr>
          <a:xfrm>
            <a:off x="1778960" y="1784806"/>
            <a:ext cx="2286926" cy="1590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2" name="Text Placeholder 16">
            <a:extLst>
              <a:ext uri="{FF2B5EF4-FFF2-40B4-BE49-F238E27FC236}">
                <a16:creationId xmlns:a16="http://schemas.microsoft.com/office/drawing/2014/main" id="{AAE8B8F8-3416-684D-AA10-E8D628F1912F}"/>
              </a:ext>
            </a:extLst>
          </p:cNvPr>
          <p:cNvSpPr>
            <a:spLocks noGrp="1" noChangeAspect="1"/>
          </p:cNvSpPr>
          <p:nvPr>
            <p:ph type="body" sz="quarter" idx="71" hasCustomPrompt="1"/>
          </p:nvPr>
        </p:nvSpPr>
        <p:spPr>
          <a:xfrm>
            <a:off x="1778960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07" name="Picture Placeholder 2">
            <a:extLst>
              <a:ext uri="{FF2B5EF4-FFF2-40B4-BE49-F238E27FC236}">
                <a16:creationId xmlns:a16="http://schemas.microsoft.com/office/drawing/2014/main" id="{B8E93E53-0A2D-D440-9DA2-3901C34407B4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687425" y="3304006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8" name="Text Placeholder 10">
            <a:extLst>
              <a:ext uri="{FF2B5EF4-FFF2-40B4-BE49-F238E27FC236}">
                <a16:creationId xmlns:a16="http://schemas.microsoft.com/office/drawing/2014/main" id="{A04F3E3E-8E64-1A40-B3CB-28F23156DAEC}"/>
              </a:ext>
            </a:extLst>
          </p:cNvPr>
          <p:cNvSpPr>
            <a:spLocks noGrp="1" noChangeAspect="1"/>
          </p:cNvSpPr>
          <p:nvPr>
            <p:ph type="body" sz="quarter" idx="73" hasCustomPrompt="1"/>
          </p:nvPr>
        </p:nvSpPr>
        <p:spPr>
          <a:xfrm>
            <a:off x="1778235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9" name="Text Placeholder 14">
            <a:extLst>
              <a:ext uri="{FF2B5EF4-FFF2-40B4-BE49-F238E27FC236}">
                <a16:creationId xmlns:a16="http://schemas.microsoft.com/office/drawing/2014/main" id="{1DD593BA-417E-B94B-AC0D-DC7E89DED177}"/>
              </a:ext>
            </a:extLst>
          </p:cNvPr>
          <p:cNvSpPr>
            <a:spLocks noGrp="1" noChangeAspect="1"/>
          </p:cNvSpPr>
          <p:nvPr>
            <p:ph type="body" sz="quarter" idx="74" hasCustomPrompt="1"/>
          </p:nvPr>
        </p:nvSpPr>
        <p:spPr>
          <a:xfrm>
            <a:off x="1778235" y="330388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0" name="Text Placeholder 16">
            <a:extLst>
              <a:ext uri="{FF2B5EF4-FFF2-40B4-BE49-F238E27FC236}">
                <a16:creationId xmlns:a16="http://schemas.microsoft.com/office/drawing/2014/main" id="{399257F1-DCFA-1347-8512-FDF8C9537DCA}"/>
              </a:ext>
            </a:extLst>
          </p:cNvPr>
          <p:cNvSpPr>
            <a:spLocks noGrp="1" noChangeAspect="1"/>
          </p:cNvSpPr>
          <p:nvPr>
            <p:ph type="body" sz="quarter" idx="75" hasCustomPrompt="1"/>
          </p:nvPr>
        </p:nvSpPr>
        <p:spPr>
          <a:xfrm>
            <a:off x="1778235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15" name="Picture Placeholder 2">
            <a:extLst>
              <a:ext uri="{FF2B5EF4-FFF2-40B4-BE49-F238E27FC236}">
                <a16:creationId xmlns:a16="http://schemas.microsoft.com/office/drawing/2014/main" id="{ECCFAA26-228F-DB41-8476-05C76288D5E7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687425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116" name="Text Placeholder 10">
            <a:extLst>
              <a:ext uri="{FF2B5EF4-FFF2-40B4-BE49-F238E27FC236}">
                <a16:creationId xmlns:a16="http://schemas.microsoft.com/office/drawing/2014/main" id="{90E32973-9B95-C94A-A2AB-BC5B374C3A71}"/>
              </a:ext>
            </a:extLst>
          </p:cNvPr>
          <p:cNvSpPr>
            <a:spLocks noGrp="1" noChangeAspect="1"/>
          </p:cNvSpPr>
          <p:nvPr>
            <p:ph type="body" sz="quarter" idx="77" hasCustomPrompt="1"/>
          </p:nvPr>
        </p:nvSpPr>
        <p:spPr>
          <a:xfrm>
            <a:off x="1778235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17" name="Text Placeholder 14">
            <a:extLst>
              <a:ext uri="{FF2B5EF4-FFF2-40B4-BE49-F238E27FC236}">
                <a16:creationId xmlns:a16="http://schemas.microsoft.com/office/drawing/2014/main" id="{D1EC174D-8B2F-5942-981E-94D88E882D65}"/>
              </a:ext>
            </a:extLst>
          </p:cNvPr>
          <p:cNvSpPr>
            <a:spLocks noGrp="1" noChangeAspect="1"/>
          </p:cNvSpPr>
          <p:nvPr>
            <p:ph type="body" sz="quarter" idx="78" hasCustomPrompt="1"/>
          </p:nvPr>
        </p:nvSpPr>
        <p:spPr>
          <a:xfrm>
            <a:off x="1778235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8" name="Text Placeholder 16">
            <a:extLst>
              <a:ext uri="{FF2B5EF4-FFF2-40B4-BE49-F238E27FC236}">
                <a16:creationId xmlns:a16="http://schemas.microsoft.com/office/drawing/2014/main" id="{92D2280F-BA83-944F-B49B-6442F7631128}"/>
              </a:ext>
            </a:extLst>
          </p:cNvPr>
          <p:cNvSpPr>
            <a:spLocks noGrp="1" noChangeAspect="1"/>
          </p:cNvSpPr>
          <p:nvPr>
            <p:ph type="body" sz="quarter" idx="79" hasCustomPrompt="1"/>
          </p:nvPr>
        </p:nvSpPr>
        <p:spPr>
          <a:xfrm>
            <a:off x="1778235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21" name="Picture Placeholder 2">
            <a:extLst>
              <a:ext uri="{FF2B5EF4-FFF2-40B4-BE49-F238E27FC236}">
                <a16:creationId xmlns:a16="http://schemas.microsoft.com/office/drawing/2014/main" id="{052B5D5C-C35D-454A-8B07-42E2A29F74EA}"/>
              </a:ext>
            </a:extLst>
          </p:cNvPr>
          <p:cNvSpPr>
            <a:spLocks noGrp="1" noChangeAspect="1"/>
          </p:cNvSpPr>
          <p:nvPr>
            <p:ph type="pic" sz="quarter" idx="80"/>
          </p:nvPr>
        </p:nvSpPr>
        <p:spPr>
          <a:xfrm>
            <a:off x="4433186" y="1783764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5" name="Picture Placeholder 2">
            <a:extLst>
              <a:ext uri="{FF2B5EF4-FFF2-40B4-BE49-F238E27FC236}">
                <a16:creationId xmlns:a16="http://schemas.microsoft.com/office/drawing/2014/main" id="{3B06F66A-AEB8-6041-86A7-8997213BBE77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4433186" y="3303880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4" name="Picture Placeholder 2">
            <a:extLst>
              <a:ext uri="{FF2B5EF4-FFF2-40B4-BE49-F238E27FC236}">
                <a16:creationId xmlns:a16="http://schemas.microsoft.com/office/drawing/2014/main" id="{131AA6AB-69D3-4647-8493-7841D303A711}"/>
              </a:ext>
            </a:extLst>
          </p:cNvPr>
          <p:cNvSpPr>
            <a:spLocks noGrp="1" noChangeAspect="1"/>
          </p:cNvSpPr>
          <p:nvPr>
            <p:ph type="pic" sz="quarter" idx="92" hasCustomPrompt="1"/>
          </p:nvPr>
        </p:nvSpPr>
        <p:spPr>
          <a:xfrm>
            <a:off x="8175193" y="1779268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8" name="Picture Placeholder 2">
            <a:extLst>
              <a:ext uri="{FF2B5EF4-FFF2-40B4-BE49-F238E27FC236}">
                <a16:creationId xmlns:a16="http://schemas.microsoft.com/office/drawing/2014/main" id="{163F9142-E903-2940-B113-F58C6326B033}"/>
              </a:ext>
            </a:extLst>
          </p:cNvPr>
          <p:cNvSpPr>
            <a:spLocks noGrp="1" noChangeAspect="1"/>
          </p:cNvSpPr>
          <p:nvPr>
            <p:ph type="pic" sz="quarter" idx="96" hasCustomPrompt="1"/>
          </p:nvPr>
        </p:nvSpPr>
        <p:spPr>
          <a:xfrm>
            <a:off x="8176072" y="3299384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2" name="Picture Placeholder 2">
            <a:extLst>
              <a:ext uri="{FF2B5EF4-FFF2-40B4-BE49-F238E27FC236}">
                <a16:creationId xmlns:a16="http://schemas.microsoft.com/office/drawing/2014/main" id="{281F52CE-4DC4-5C4B-9E55-3FB69BEFD6DD}"/>
              </a:ext>
            </a:extLst>
          </p:cNvPr>
          <p:cNvSpPr>
            <a:spLocks noGrp="1" noChangeAspect="1"/>
          </p:cNvSpPr>
          <p:nvPr>
            <p:ph type="pic" sz="quarter" idx="100" hasCustomPrompt="1"/>
          </p:nvPr>
        </p:nvSpPr>
        <p:spPr>
          <a:xfrm>
            <a:off x="8176072" y="4822314"/>
            <a:ext cx="933498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9" name="Text Placeholder 10">
            <a:extLst>
              <a:ext uri="{FF2B5EF4-FFF2-40B4-BE49-F238E27FC236}">
                <a16:creationId xmlns:a16="http://schemas.microsoft.com/office/drawing/2014/main" id="{33E4A2AE-7E17-4C4F-A275-48DFCEFD9417}"/>
              </a:ext>
            </a:extLst>
          </p:cNvPr>
          <p:cNvSpPr>
            <a:spLocks noGrp="1" noChangeAspect="1"/>
          </p:cNvSpPr>
          <p:nvPr>
            <p:ph type="body" sz="quarter" idx="104" hasCustomPrompt="1"/>
          </p:nvPr>
        </p:nvSpPr>
        <p:spPr>
          <a:xfrm>
            <a:off x="5519364" y="2364406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0" name="Text Placeholder 14">
            <a:extLst>
              <a:ext uri="{FF2B5EF4-FFF2-40B4-BE49-F238E27FC236}">
                <a16:creationId xmlns:a16="http://schemas.microsoft.com/office/drawing/2014/main" id="{FE2BC6BF-6673-7341-B628-6033D4D92490}"/>
              </a:ext>
            </a:extLst>
          </p:cNvPr>
          <p:cNvSpPr>
            <a:spLocks noGrp="1" noChangeAspect="1"/>
          </p:cNvSpPr>
          <p:nvPr>
            <p:ph type="body" sz="quarter" idx="105" hasCustomPrompt="1"/>
          </p:nvPr>
        </p:nvSpPr>
        <p:spPr>
          <a:xfrm>
            <a:off x="5519364" y="17848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1" name="Text Placeholder 16">
            <a:extLst>
              <a:ext uri="{FF2B5EF4-FFF2-40B4-BE49-F238E27FC236}">
                <a16:creationId xmlns:a16="http://schemas.microsoft.com/office/drawing/2014/main" id="{D1370357-7BD8-0A4C-9686-8F7BA24345FF}"/>
              </a:ext>
            </a:extLst>
          </p:cNvPr>
          <p:cNvSpPr>
            <a:spLocks noGrp="1" noChangeAspect="1"/>
          </p:cNvSpPr>
          <p:nvPr>
            <p:ph type="body" sz="quarter" idx="106" hasCustomPrompt="1"/>
          </p:nvPr>
        </p:nvSpPr>
        <p:spPr>
          <a:xfrm>
            <a:off x="5518615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2" name="Text Placeholder 10">
            <a:extLst>
              <a:ext uri="{FF2B5EF4-FFF2-40B4-BE49-F238E27FC236}">
                <a16:creationId xmlns:a16="http://schemas.microsoft.com/office/drawing/2014/main" id="{C8A10C82-9413-FB4A-BCA8-7E1355023917}"/>
              </a:ext>
            </a:extLst>
          </p:cNvPr>
          <p:cNvSpPr>
            <a:spLocks noGrp="1" noChangeAspect="1"/>
          </p:cNvSpPr>
          <p:nvPr>
            <p:ph type="body" sz="quarter" idx="107" hasCustomPrompt="1"/>
          </p:nvPr>
        </p:nvSpPr>
        <p:spPr>
          <a:xfrm>
            <a:off x="5519364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3" name="Text Placeholder 14">
            <a:extLst>
              <a:ext uri="{FF2B5EF4-FFF2-40B4-BE49-F238E27FC236}">
                <a16:creationId xmlns:a16="http://schemas.microsoft.com/office/drawing/2014/main" id="{A78F47B2-2846-714D-AC79-DE277B846609}"/>
              </a:ext>
            </a:extLst>
          </p:cNvPr>
          <p:cNvSpPr>
            <a:spLocks noGrp="1" noChangeAspect="1"/>
          </p:cNvSpPr>
          <p:nvPr>
            <p:ph type="body" sz="quarter" idx="108" hasCustomPrompt="1"/>
          </p:nvPr>
        </p:nvSpPr>
        <p:spPr>
          <a:xfrm>
            <a:off x="5519364" y="33040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4" name="Text Placeholder 16">
            <a:extLst>
              <a:ext uri="{FF2B5EF4-FFF2-40B4-BE49-F238E27FC236}">
                <a16:creationId xmlns:a16="http://schemas.microsoft.com/office/drawing/2014/main" id="{5887964F-FA09-CC4C-B5EC-FC3C36876447}"/>
              </a:ext>
            </a:extLst>
          </p:cNvPr>
          <p:cNvSpPr>
            <a:spLocks noGrp="1" noChangeAspect="1"/>
          </p:cNvSpPr>
          <p:nvPr>
            <p:ph type="body" sz="quarter" idx="109" hasCustomPrompt="1"/>
          </p:nvPr>
        </p:nvSpPr>
        <p:spPr>
          <a:xfrm>
            <a:off x="5519364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5" name="Text Placeholder 10">
            <a:extLst>
              <a:ext uri="{FF2B5EF4-FFF2-40B4-BE49-F238E27FC236}">
                <a16:creationId xmlns:a16="http://schemas.microsoft.com/office/drawing/2014/main" id="{5F01192D-829F-A94D-AAA6-AE92C5F5904D}"/>
              </a:ext>
            </a:extLst>
          </p:cNvPr>
          <p:cNvSpPr>
            <a:spLocks noGrp="1" noChangeAspect="1"/>
          </p:cNvSpPr>
          <p:nvPr>
            <p:ph type="body" sz="quarter" idx="110" hasCustomPrompt="1"/>
          </p:nvPr>
        </p:nvSpPr>
        <p:spPr>
          <a:xfrm>
            <a:off x="5519364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6" name="Text Placeholder 14">
            <a:extLst>
              <a:ext uri="{FF2B5EF4-FFF2-40B4-BE49-F238E27FC236}">
                <a16:creationId xmlns:a16="http://schemas.microsoft.com/office/drawing/2014/main" id="{6530C860-E40B-7E40-96E6-21DFFF4E6CD8}"/>
              </a:ext>
            </a:extLst>
          </p:cNvPr>
          <p:cNvSpPr>
            <a:spLocks noGrp="1" noChangeAspect="1"/>
          </p:cNvSpPr>
          <p:nvPr>
            <p:ph type="body" sz="quarter" idx="111" hasCustomPrompt="1"/>
          </p:nvPr>
        </p:nvSpPr>
        <p:spPr>
          <a:xfrm>
            <a:off x="5519364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7" name="Text Placeholder 16">
            <a:extLst>
              <a:ext uri="{FF2B5EF4-FFF2-40B4-BE49-F238E27FC236}">
                <a16:creationId xmlns:a16="http://schemas.microsoft.com/office/drawing/2014/main" id="{11972ADC-C30C-AD40-8926-B29D21EE6CDC}"/>
              </a:ext>
            </a:extLst>
          </p:cNvPr>
          <p:cNvSpPr>
            <a:spLocks noGrp="1" noChangeAspect="1"/>
          </p:cNvSpPr>
          <p:nvPr>
            <p:ph type="body" sz="quarter" idx="112" hasCustomPrompt="1"/>
          </p:nvPr>
        </p:nvSpPr>
        <p:spPr>
          <a:xfrm>
            <a:off x="5519364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77" name="Text Placeholder 10">
            <a:extLst>
              <a:ext uri="{FF2B5EF4-FFF2-40B4-BE49-F238E27FC236}">
                <a16:creationId xmlns:a16="http://schemas.microsoft.com/office/drawing/2014/main" id="{66B1BC70-1EDC-A848-AC69-002510C8E60C}"/>
              </a:ext>
            </a:extLst>
          </p:cNvPr>
          <p:cNvSpPr>
            <a:spLocks noGrp="1" noChangeAspect="1"/>
          </p:cNvSpPr>
          <p:nvPr>
            <p:ph type="body" sz="quarter" idx="113" hasCustomPrompt="1"/>
          </p:nvPr>
        </p:nvSpPr>
        <p:spPr>
          <a:xfrm>
            <a:off x="9256924" y="2359910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78" name="Text Placeholder 14">
            <a:extLst>
              <a:ext uri="{FF2B5EF4-FFF2-40B4-BE49-F238E27FC236}">
                <a16:creationId xmlns:a16="http://schemas.microsoft.com/office/drawing/2014/main" id="{65FB4B36-B2A2-A745-9801-270C3AECD8AA}"/>
              </a:ext>
            </a:extLst>
          </p:cNvPr>
          <p:cNvSpPr>
            <a:spLocks noGrp="1" noChangeAspect="1"/>
          </p:cNvSpPr>
          <p:nvPr>
            <p:ph type="body" sz="quarter" idx="114" hasCustomPrompt="1"/>
          </p:nvPr>
        </p:nvSpPr>
        <p:spPr>
          <a:xfrm>
            <a:off x="9256924" y="17803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79" name="Text Placeholder 16">
            <a:extLst>
              <a:ext uri="{FF2B5EF4-FFF2-40B4-BE49-F238E27FC236}">
                <a16:creationId xmlns:a16="http://schemas.microsoft.com/office/drawing/2014/main" id="{8CCB3875-0A0F-E840-A0ED-6568BDC6B016}"/>
              </a:ext>
            </a:extLst>
          </p:cNvPr>
          <p:cNvSpPr>
            <a:spLocks noGrp="1" noChangeAspect="1"/>
          </p:cNvSpPr>
          <p:nvPr>
            <p:ph type="body" sz="quarter" idx="115" hasCustomPrompt="1"/>
          </p:nvPr>
        </p:nvSpPr>
        <p:spPr>
          <a:xfrm>
            <a:off x="9257562" y="19891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0" name="Text Placeholder 10">
            <a:extLst>
              <a:ext uri="{FF2B5EF4-FFF2-40B4-BE49-F238E27FC236}">
                <a16:creationId xmlns:a16="http://schemas.microsoft.com/office/drawing/2014/main" id="{59A68BDD-22E3-9E47-A703-5ABB474FB44D}"/>
              </a:ext>
            </a:extLst>
          </p:cNvPr>
          <p:cNvSpPr>
            <a:spLocks noGrp="1" noChangeAspect="1"/>
          </p:cNvSpPr>
          <p:nvPr>
            <p:ph type="body" sz="quarter" idx="116" hasCustomPrompt="1"/>
          </p:nvPr>
        </p:nvSpPr>
        <p:spPr>
          <a:xfrm>
            <a:off x="9256924" y="38719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1" name="Text Placeholder 14">
            <a:extLst>
              <a:ext uri="{FF2B5EF4-FFF2-40B4-BE49-F238E27FC236}">
                <a16:creationId xmlns:a16="http://schemas.microsoft.com/office/drawing/2014/main" id="{30F4A901-EA22-6D47-A340-28A7FFE75558}"/>
              </a:ext>
            </a:extLst>
          </p:cNvPr>
          <p:cNvSpPr>
            <a:spLocks noGrp="1" noChangeAspect="1"/>
          </p:cNvSpPr>
          <p:nvPr>
            <p:ph type="body" sz="quarter" idx="117" hasCustomPrompt="1"/>
          </p:nvPr>
        </p:nvSpPr>
        <p:spPr>
          <a:xfrm>
            <a:off x="9256924" y="32995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2" name="Text Placeholder 16">
            <a:extLst>
              <a:ext uri="{FF2B5EF4-FFF2-40B4-BE49-F238E27FC236}">
                <a16:creationId xmlns:a16="http://schemas.microsoft.com/office/drawing/2014/main" id="{C0C00234-E76E-A84D-B8E8-413D63FA261D}"/>
              </a:ext>
            </a:extLst>
          </p:cNvPr>
          <p:cNvSpPr>
            <a:spLocks noGrp="1" noChangeAspect="1"/>
          </p:cNvSpPr>
          <p:nvPr>
            <p:ph type="body" sz="quarter" idx="118" hasCustomPrompt="1"/>
          </p:nvPr>
        </p:nvSpPr>
        <p:spPr>
          <a:xfrm>
            <a:off x="9256924" y="35083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3" name="Text Placeholder 10">
            <a:extLst>
              <a:ext uri="{FF2B5EF4-FFF2-40B4-BE49-F238E27FC236}">
                <a16:creationId xmlns:a16="http://schemas.microsoft.com/office/drawing/2014/main" id="{D35F0340-8B74-6D4D-B7E3-8959D4D62374}"/>
              </a:ext>
            </a:extLst>
          </p:cNvPr>
          <p:cNvSpPr>
            <a:spLocks noGrp="1" noChangeAspect="1"/>
          </p:cNvSpPr>
          <p:nvPr>
            <p:ph type="body" sz="quarter" idx="119" hasCustomPrompt="1"/>
          </p:nvPr>
        </p:nvSpPr>
        <p:spPr>
          <a:xfrm>
            <a:off x="9256924" y="5401915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4" name="Text Placeholder 14">
            <a:extLst>
              <a:ext uri="{FF2B5EF4-FFF2-40B4-BE49-F238E27FC236}">
                <a16:creationId xmlns:a16="http://schemas.microsoft.com/office/drawing/2014/main" id="{D69E6FF2-AF87-A845-9D10-A697E3BEAF73}"/>
              </a:ext>
            </a:extLst>
          </p:cNvPr>
          <p:cNvSpPr>
            <a:spLocks noGrp="1" noChangeAspect="1"/>
          </p:cNvSpPr>
          <p:nvPr>
            <p:ph type="body" sz="quarter" idx="120" hasCustomPrompt="1"/>
          </p:nvPr>
        </p:nvSpPr>
        <p:spPr>
          <a:xfrm>
            <a:off x="9256924" y="4822314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5" name="Text Placeholder 16">
            <a:extLst>
              <a:ext uri="{FF2B5EF4-FFF2-40B4-BE49-F238E27FC236}">
                <a16:creationId xmlns:a16="http://schemas.microsoft.com/office/drawing/2014/main" id="{AD3ADA6F-734D-BC4B-9104-86F5F10E4C1E}"/>
              </a:ext>
            </a:extLst>
          </p:cNvPr>
          <p:cNvSpPr>
            <a:spLocks noGrp="1" noChangeAspect="1"/>
          </p:cNvSpPr>
          <p:nvPr>
            <p:ph type="body" sz="quarter" idx="121" hasCustomPrompt="1"/>
          </p:nvPr>
        </p:nvSpPr>
        <p:spPr>
          <a:xfrm>
            <a:off x="9256924" y="5031115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8" name="Picture Placeholder 2">
            <a:extLst>
              <a:ext uri="{FF2B5EF4-FFF2-40B4-BE49-F238E27FC236}">
                <a16:creationId xmlns:a16="http://schemas.microsoft.com/office/drawing/2014/main" id="{ECF68313-78C7-C241-A10D-520599054286}"/>
              </a:ext>
            </a:extLst>
          </p:cNvPr>
          <p:cNvSpPr>
            <a:spLocks noGrp="1" noChangeAspect="1"/>
          </p:cNvSpPr>
          <p:nvPr>
            <p:ph type="pic" sz="quarter" idx="122" hasCustomPrompt="1"/>
          </p:nvPr>
        </p:nvSpPr>
        <p:spPr>
          <a:xfrm>
            <a:off x="4433186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41" name="Slide Number Placeholder 5">
            <a:extLst>
              <a:ext uri="{FF2B5EF4-FFF2-40B4-BE49-F238E27FC236}">
                <a16:creationId xmlns:a16="http://schemas.microsoft.com/office/drawing/2014/main" id="{D5F7D7CF-F1DF-8840-9E79-A48C2C23E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5EDAFD-0C7E-FB5E-9A7E-4BB4F0859D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93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7AD498-453D-3A49-801C-207237AA8CE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5800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F14A1EE1-3515-6C4C-BF67-D020866CAFB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800" y="2212848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90531025-6491-9E46-A705-C2686A2BF7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</a:t>
            </a:r>
            <a:br>
              <a:rPr lang="en-US"/>
            </a:br>
            <a:r>
              <a:rPr lang="en-US"/>
              <a:t>Lorem ipsum dolor sit amet, consetetur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EFC826A-8D82-4B45-92C1-FB977F37D5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D4D6145-1AA7-3C46-AF67-26B5558942A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73098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926BEE2D-A7D9-5646-87FD-AF37C7E7564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73098" y="2208450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EEF6A0-A3B2-AD6B-93F5-249D8AD0F6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350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96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1B766C1-163D-774F-93C3-892C358B0E0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799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F10E91-D897-2E47-8443-78B7BC09772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650BAF8E-9421-B540-892F-E189B1B780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330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3C7CD64-FD7B-A84E-A965-47BEB822D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1" name="Text Placeholder 24">
            <a:extLst>
              <a:ext uri="{FF2B5EF4-FFF2-40B4-BE49-F238E27FC236}">
                <a16:creationId xmlns:a16="http://schemas.microsoft.com/office/drawing/2014/main" id="{4DAB0286-3ED0-204A-A958-C7F11FC3BE7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9599" y="2190496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6E1B114D-3332-B341-948B-E9FA41B32CB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19599" y="169418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60BEAE8D-4513-0F45-A839-A7E00155F27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33492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3E93588C-DCCF-1448-B911-F1920D4B6BC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133492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7D538C-82C6-2E00-858A-E17322F5F4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70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66B55CB8-D356-CD46-8C3A-A4FE3774B26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A3B92696-2631-D449-BC47-43C46653D30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1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DCD740F0-9E10-7F4A-A982-A6C1779A91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4AAE716-B571-994C-A073-91CF45400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4">
            <a:extLst>
              <a:ext uri="{FF2B5EF4-FFF2-40B4-BE49-F238E27FC236}">
                <a16:creationId xmlns:a16="http://schemas.microsoft.com/office/drawing/2014/main" id="{AB004A04-7D8F-2A46-881D-B65517ABAC8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71952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BB8B7EA-DDBE-0E45-92A5-4EF07945D39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471953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24">
            <a:extLst>
              <a:ext uri="{FF2B5EF4-FFF2-40B4-BE49-F238E27FC236}">
                <a16:creationId xmlns:a16="http://schemas.microsoft.com/office/drawing/2014/main" id="{B985C5A8-7B3C-794A-A63F-78138BC1F9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287638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28C92F59-6C69-2840-A3B3-678ADA9AAE9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87639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36C535D7-3AC3-694C-B64F-CB50FFFA7E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080501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D2039DA-DD54-6D42-80D2-3ECE5F6EF77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080502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9CE75F-BA5D-9169-1724-CA1A72163F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03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1">
            <a:extLst>
              <a:ext uri="{FF2B5EF4-FFF2-40B4-BE49-F238E27FC236}">
                <a16:creationId xmlns:a16="http://schemas.microsoft.com/office/drawing/2014/main" id="{8C548396-AAC7-FD46-865F-F57E02581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1B1F80-9239-A646-9D55-06779B82365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85800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 sz="1800"/>
            </a:lvl2pPr>
            <a:lvl3pPr marL="352425" indent="-130175">
              <a:spcBef>
                <a:spcPts val="400"/>
              </a:spcBef>
              <a:defRPr sz="1600"/>
            </a:lvl3pPr>
            <a:lvl4pPr marL="523875" indent="-120650">
              <a:spcBef>
                <a:spcPts val="300"/>
              </a:spcBef>
              <a:defRPr/>
            </a:lvl4pPr>
            <a:lvl5pPr marL="668338" indent="-115888">
              <a:spcBef>
                <a:spcPts val="200"/>
              </a:spcBef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63C1943C-A020-7040-9469-18C8CA39D8BE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6272784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 lang="en-GB" dirty="0"/>
            </a:lvl1pPr>
            <a:lvl2pPr>
              <a:spcBef>
                <a:spcPts val="600"/>
              </a:spcBef>
              <a:defRPr lang="en-GB" dirty="0"/>
            </a:lvl2pPr>
            <a:lvl3pPr marL="352425" indent="-130175">
              <a:spcBef>
                <a:spcPts val="400"/>
              </a:spcBef>
              <a:defRPr lang="en-GB" dirty="0"/>
            </a:lvl3pPr>
            <a:lvl4pPr marL="523875" indent="-120650">
              <a:spcBef>
                <a:spcPts val="300"/>
              </a:spcBef>
              <a:defRPr lang="en-GB" dirty="0"/>
            </a:lvl4pPr>
            <a:lvl5pPr marL="668338" indent="-115888">
              <a:spcBef>
                <a:spcPts val="200"/>
              </a:spcBef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DD1FF68C-C63D-9049-856E-8DE70527D45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72784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79E41C9-D150-CF4D-83DC-664D90A1706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85800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691B009-7D95-5E46-8A2C-277DBFD6F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9E62F6-309F-9203-72BA-4C4AF49110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33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48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3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1352098-F173-BC43-8638-790CED78A19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7" name="Title 21">
            <a:extLst>
              <a:ext uri="{FF2B5EF4-FFF2-40B4-BE49-F238E27FC236}">
                <a16:creationId xmlns:a16="http://schemas.microsoft.com/office/drawing/2014/main" id="{C64EC6AB-6BA8-044F-B8A5-F994CBBC2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C7F49EC6-F759-8742-9442-74CDC955A21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85800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DA126C4-4136-6740-A83D-F38AD07B0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1917E2B-AF4F-B941-B5EE-FFF8044B3C8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6552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73230E5-2B62-5A40-B5CB-183D5EB580F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416552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DFAF990A-3684-7B45-838B-58636F9CDE6C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129016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0540E71-CBB9-7E47-9FF0-6D8D6C1D993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129016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9FE706-1994-2C98-A72F-8B2F2E7F04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28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4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9461ED9-547A-8140-9E2B-8401E16BD1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E17F3F0D-77C0-0048-8E0F-FD44D2BEAC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EC791D9D-D0F6-614B-9EAE-DBFA2197681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68580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F91AF64-B120-3A48-96D8-13F8C7A0C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F6BFF16-CF2C-6D4A-B14C-57E4FE8C47E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47472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015813F-1DE0-064C-8E2C-C591549FA9F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47472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66A5A6DA-8E24-A34E-86A8-AA47C52D683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9107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FEFD8EEE-6E77-244F-9536-2D9F9133DFB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629107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824C60CC-33BB-9F4D-B062-276C68A29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7999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595CC227-1404-7D4C-9FCF-50D03E82E2A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907999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FE0B32-64CE-9F71-106E-D1A03BAEAF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499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+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8400" y="0"/>
            <a:ext cx="59436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556"/>
            <a:ext cx="4805360" cy="843279"/>
          </a:xfrm>
        </p:spPr>
        <p:txBody>
          <a:bodyPr/>
          <a:lstStyle>
            <a:lvl1pPr>
              <a:lnSpc>
                <a:spcPct val="100000"/>
              </a:lnSpc>
              <a:defRPr spc="0" baseline="0"/>
            </a:lvl1pPr>
          </a:lstStyle>
          <a:p>
            <a:r>
              <a:rPr lang="en-US"/>
              <a:t>This is a two-line page title, </a:t>
            </a:r>
            <a:br>
              <a:rPr lang="en-US"/>
            </a:br>
            <a:r>
              <a:rPr lang="en-US"/>
              <a:t>click to add text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2212848"/>
            <a:ext cx="4792661" cy="31386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mtClean="0"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Duis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autem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vel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iriure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hendrerit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vulputate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B80829BD-2985-294D-B987-91A0A07E1E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4814435" cy="29799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3468D98-1F5A-F047-A042-5DB36DE30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98D729-BBEB-1CC1-062A-BF79C997F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58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one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799" y="1177160"/>
            <a:ext cx="10826496" cy="48006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03268"/>
            <a:ext cx="10826495" cy="46695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one-line page title, click to add text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B577954-4CA1-9448-90EA-0F5402E3A7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0DF7CB-50CF-FA72-37CD-26408F05E8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7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wo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800" y="1554480"/>
            <a:ext cx="10826496" cy="442325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89802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79B84-91D2-954C-AB62-2D3A913B6F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C1856B-2E30-E8EF-E097-ACC6757456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62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08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E8726E-0B7B-0C49-880A-1A9896F7B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BA8B7F1-775B-3684-D3BB-78495583A6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97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84684" y="1567756"/>
            <a:ext cx="5367103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6061" y="2304514"/>
            <a:ext cx="4724577" cy="312729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5F4AAE6-868C-904D-BF96-AF7ED488EDC3}"/>
              </a:ext>
            </a:extLst>
          </p:cNvPr>
          <p:cNvSpPr/>
          <p:nvPr userDrawn="1"/>
        </p:nvSpPr>
        <p:spPr>
          <a:xfrm>
            <a:off x="6229300" y="1567756"/>
            <a:ext cx="5364362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24">
            <a:extLst>
              <a:ext uri="{FF2B5EF4-FFF2-40B4-BE49-F238E27FC236}">
                <a16:creationId xmlns:a16="http://schemas.microsoft.com/office/drawing/2014/main" id="{16419ECA-075D-7141-A138-AB42B5FCFC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69205" y="2304514"/>
            <a:ext cx="4733239" cy="31338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BF0A623-0BA6-5E41-B560-EBC0ED72AF4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631" y="1792224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746F5DEC-0132-9D4E-BE41-AACBCF796FB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558319" y="1789305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E8B20C71-C916-F842-A199-D5BDFFBF05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0" name="Slide Number Placeholder 5">
            <a:extLst>
              <a:ext uri="{FF2B5EF4-FFF2-40B4-BE49-F238E27FC236}">
                <a16:creationId xmlns:a16="http://schemas.microsoft.com/office/drawing/2014/main" id="{54165953-7048-6E43-A1C7-524F52145F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63DF7E-03F6-47B1-0F5A-E219F4DD17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36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939224-DA78-179D-883C-6783A5BCD32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09052C-A499-A0E2-8FC8-884E1B13A4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1CF35E9-B642-DB9C-5165-8C6A2DDE990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74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21185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A9BA50-C8D6-A644-A161-AFA6D14F593B}"/>
              </a:ext>
            </a:extLst>
          </p:cNvPr>
          <p:cNvSpPr/>
          <p:nvPr userDrawn="1"/>
        </p:nvSpPr>
        <p:spPr>
          <a:xfrm>
            <a:off x="4277289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E07936-5FB1-B143-B229-FB69719E9822}"/>
              </a:ext>
            </a:extLst>
          </p:cNvPr>
          <p:cNvSpPr/>
          <p:nvPr userDrawn="1"/>
        </p:nvSpPr>
        <p:spPr>
          <a:xfrm>
            <a:off x="8045558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529" y="2327913"/>
            <a:ext cx="3086848" cy="3140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lang="en-US" sz="1400" kern="1200" dirty="0">
                <a:solidFill>
                  <a:srgbClr val="0E141F"/>
                </a:solidFill>
                <a:effectLst/>
                <a:latin typeface="GE Inspira Sans" panose="020B0503060000000003" pitchFamily="34" charset="77"/>
                <a:ea typeface="+mn-ea"/>
                <a:cs typeface="+mn-cs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330CA67E-C7B8-954A-B603-A0B7C69610A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47202" y="2327913"/>
            <a:ext cx="3086848" cy="32138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30" name="Text Placeholder 24">
            <a:extLst>
              <a:ext uri="{FF2B5EF4-FFF2-40B4-BE49-F238E27FC236}">
                <a16:creationId xmlns:a16="http://schemas.microsoft.com/office/drawing/2014/main" id="{71A6698D-6234-1F48-8A0C-8D587D552FC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20844" y="2327913"/>
            <a:ext cx="3086848" cy="321607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E7E351A0-89AB-4049-9626-AE3EE5DA6C3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92947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3C7D2593-68CE-E044-8546-9348E1ED75C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54366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08AD627-FECA-3D4D-BCA6-C81C4DD47A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10469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3" name="Title 21">
            <a:extLst>
              <a:ext uri="{FF2B5EF4-FFF2-40B4-BE49-F238E27FC236}">
                <a16:creationId xmlns:a16="http://schemas.microsoft.com/office/drawing/2014/main" id="{6FE9E7D0-F056-EA46-BA73-39BE80A84B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3" name="Slide Number Placeholder 5">
            <a:extLst>
              <a:ext uri="{FF2B5EF4-FFF2-40B4-BE49-F238E27FC236}">
                <a16:creationId xmlns:a16="http://schemas.microsoft.com/office/drawing/2014/main" id="{57839331-7374-C044-A79C-1E9604FD07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C42755-C286-4443-9DC8-0DE6C182D1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29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18010" y="158675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3354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A29F3A-77F8-D941-8C8C-031470577026}"/>
              </a:ext>
            </a:extLst>
          </p:cNvPr>
          <p:cNvSpPr/>
          <p:nvPr userDrawn="1"/>
        </p:nvSpPr>
        <p:spPr>
          <a:xfrm>
            <a:off x="334146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E3B41DF-38A2-134B-85A2-25FEB3B4F7B1}"/>
              </a:ext>
            </a:extLst>
          </p:cNvPr>
          <p:cNvSpPr/>
          <p:nvPr userDrawn="1"/>
        </p:nvSpPr>
        <p:spPr>
          <a:xfrm>
            <a:off x="616491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0FED38F-B83A-D94E-BBF3-09BF4BD2E917}"/>
              </a:ext>
            </a:extLst>
          </p:cNvPr>
          <p:cNvSpPr/>
          <p:nvPr userDrawn="1"/>
        </p:nvSpPr>
        <p:spPr>
          <a:xfrm>
            <a:off x="8988359" y="1592263"/>
            <a:ext cx="2688336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4">
            <a:extLst>
              <a:ext uri="{FF2B5EF4-FFF2-40B4-BE49-F238E27FC236}">
                <a16:creationId xmlns:a16="http://schemas.microsoft.com/office/drawing/2014/main" id="{9890B971-BFD0-114A-9A91-FBF6DF9ACBB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16303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A849B5FC-653A-C04F-877B-066E9ED1458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40718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3" name="Text Placeholder 24">
            <a:extLst>
              <a:ext uri="{FF2B5EF4-FFF2-40B4-BE49-F238E27FC236}">
                <a16:creationId xmlns:a16="http://schemas.microsoft.com/office/drawing/2014/main" id="{024A4193-D541-F341-B9B3-BF89F7FBE6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6599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7D8C3E-2D63-5A4B-8D52-5A7783D6DE9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7923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ECC8345-B39F-664D-90DE-803630EB400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616118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57A57D5F-0B83-6444-AD5C-15611EBB959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45779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A446962-F1FE-5E41-AD29-0F18C74038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276906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8" name="Title 21">
            <a:extLst>
              <a:ext uri="{FF2B5EF4-FFF2-40B4-BE49-F238E27FC236}">
                <a16:creationId xmlns:a16="http://schemas.microsoft.com/office/drawing/2014/main" id="{9593476A-9268-1A46-924B-0EC4EFC4ED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CF72C1D7-95BA-A548-A776-EC5439EA1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594E1D-AA39-DB19-5BD8-7D6352D7F4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52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blu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963DC8-56FB-84D5-CA01-3DB8AD23A2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0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gree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B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0BD725-615A-D14E-FA5F-73DC522A7D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15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orang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58EF84-4427-9326-7A40-AF3E894CD0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73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yellow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rgbClr val="002D5D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EFF62B-1979-EBCA-5808-8769A35402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110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211906"/>
            <a:ext cx="8648844" cy="233634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lang="en-GB" sz="4000" spc="0" baseline="0" smtClean="0">
                <a:solidFill>
                  <a:schemeClr val="bg2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Statement, click to add text. Ut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enim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ad minim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veniam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nostrud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exercitation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ullamco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laboris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nisi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aliquip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A6038C-44C2-0D48-B480-ECFFDA939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67C9F53C-D48C-4E42-8AAF-6B4A845430CA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128087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D80D8D-FA38-373E-E757-DE788F5F1F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09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hough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7"/>
            <a:ext cx="10268018" cy="98438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 useBgFill="1">
        <p:nvSpPr>
          <p:cNvPr id="4" name="Slide Number Placeholder 5">
            <a:extLst>
              <a:ext uri="{FF2B5EF4-FFF2-40B4-BE49-F238E27FC236}">
                <a16:creationId xmlns:a16="http://schemas.microsoft.com/office/drawing/2014/main" id="{7A858041-AF69-B74D-8880-C2A9CF621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B45510-67B1-1C58-D612-026BC0D58F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671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thought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4CEAEF-7F64-F04A-B9C9-7D591503AC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6"/>
            <a:ext cx="7429500" cy="17732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F8DBC-EE22-0B43-BF57-C2716A7A79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7E98E2-0372-977F-67C7-BF585ABD0A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63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FA8C0A-1DC0-F6C9-597E-5639391132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6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D34D9F-1FF8-AEA7-2446-8138488B9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EB7998-BAEF-C998-44CA-94AED8657F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91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11BE49-9A3B-0142-907B-677D12FF8B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10E652-3BE3-D37B-3963-A2B41D2722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380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tatistics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68788-FE0B-8D58-AE08-643D8B1D7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985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statistics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188D938-8BB9-DEC4-FBCF-A490D27FF9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871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98D20083-8B89-C241-8C88-0C28005D446B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DE96A8-29DD-5B47-91D1-F00B410D1642}"/>
              </a:ext>
            </a:extLst>
          </p:cNvPr>
          <p:cNvSpPr txBox="1"/>
          <p:nvPr userDrawn="1"/>
        </p:nvSpPr>
        <p:spPr>
          <a:xfrm>
            <a:off x="8598568" y="65291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E19CD5B2-B72A-5C46-85B6-16BCAA94C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59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10044E47-1265-1E42-ACBE-89AC16D70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8D12A8-54D3-728E-9A11-B8417E83BA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58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 - text right s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4">
            <a:extLst>
              <a:ext uri="{FF2B5EF4-FFF2-40B4-BE49-F238E27FC236}">
                <a16:creationId xmlns:a16="http://schemas.microsoft.com/office/drawing/2014/main" id="{2477D48A-DF73-024C-B726-6B438A48CC7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77100" y="2212848"/>
            <a:ext cx="4216908" cy="3631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text. At vero eos et accusam et justo duo dolores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et </a:t>
            </a:r>
            <a:r>
              <a:rPr lang="en-US" err="1"/>
              <a:t>justo</a:t>
            </a:r>
            <a:r>
              <a:rPr lang="en-US"/>
              <a:t> duo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At vero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1493D8DE-C696-C641-B026-7F4DAA5915B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1A5A6701-76D1-DF42-80C5-1CB53A257B4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7100" y="1691640"/>
            <a:ext cx="421690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5" name="Title 21">
            <a:extLst>
              <a:ext uri="{FF2B5EF4-FFF2-40B4-BE49-F238E27FC236}">
                <a16:creationId xmlns:a16="http://schemas.microsoft.com/office/drawing/2014/main" id="{5DA3FCDB-DC28-C746-B914-E25DB11C7E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6A647E8E-9D28-034B-9B87-2AA0748B1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48D43E-A7CA-E6C5-AD9D-DDCBE25C1E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80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31354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66EE4847-EDC0-684B-9AAE-D0F8A726D7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5181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3954A4E-0D7F-6A42-BF7A-570D31FC4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9BD4098-967D-F7A3-7A0A-EEAD29E18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8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whit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62525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C2EC6BA5-3813-3A4C-9088-F24F3B28A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9952482-7538-044B-9859-8E01C8E7E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9D0B2B-788F-4327-73DA-1D4A7CD5B8A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853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1">
            <a:extLst>
              <a:ext uri="{FF2B5EF4-FFF2-40B4-BE49-F238E27FC236}">
                <a16:creationId xmlns:a16="http://schemas.microsoft.com/office/drawing/2014/main" id="{35E854F1-77B4-4BE1-B66C-3A7ACFF0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732BF6D-0283-9241-A094-36593C034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B0051C-2581-BA62-4628-0777F6F7EB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647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08FEBF4-498C-644C-A463-BFF5AF6F5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08AC7F-FBB2-863B-244C-2DC42B0395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77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51067-710B-7C49-BE90-2F12DCECD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4E21041-D6CA-6E44-8DB1-2DD3533A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5C659-FD72-3445-8943-8DA1ABC90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E172489-B115-ED42-B8B1-EDF1645BCB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272784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D338E9-8677-EBD4-FC52-B98B915E2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76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AF8AAE-E0C1-7114-9745-C9C767C51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C3CDD7-027B-2003-DE43-010BAFB6D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8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9B4D-4F63-2F4B-8566-0D934C3A0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D8CE72-09FC-2245-8926-D359BB8E1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EF679-9542-654B-A7B4-3BCCD47CE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2784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F8BFE8-3078-1440-9F68-0C89355AC9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2784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itle 9">
            <a:extLst>
              <a:ext uri="{FF2B5EF4-FFF2-40B4-BE49-F238E27FC236}">
                <a16:creationId xmlns:a16="http://schemas.microsoft.com/office/drawing/2014/main" id="{9F068DB5-FA41-E046-950C-E25F5AA9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788EFC2-0EFB-D144-A4A0-6D898CAB20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BF1B88-4BDD-6D89-611F-4D2725025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99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FDAFC8E-CA28-0D44-BC65-8F7829B28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9FBEDEA-F386-1B4A-B687-53C2F6314F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1809168"/>
            <a:ext cx="10826496" cy="4156075"/>
          </a:xfr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173DD54-2495-B44B-8373-3BC577FF2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290387-04CD-2CFC-F641-22EFD478AE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567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3233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736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onogram + tag l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617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nogra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912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A5C33A-1F04-E23A-6A69-BCF9DCF43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98EFB62-4201-93C5-B433-569BF64DCE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15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094107-5DD5-2059-1F76-FFA8D7F398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4D4B9C-9395-4A0C-805C-AD07F4594C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08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4273CC-D4C0-D774-5C74-2D3E72C2F3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C686C7-CA7C-9113-7CE4-91B29172A0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7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C3A508-6F63-7D2E-F02F-C1F2402FCA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8A323F-4607-9682-5A65-6E6662DD36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286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ADD9F9-1BB4-D046-9F22-670879F3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403351"/>
            <a:ext cx="10436080" cy="9746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F3E5F1-D8A5-204C-9DE2-35C6F5AFD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9" y="1805592"/>
            <a:ext cx="11160124" cy="41009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8598EF-0FB1-374D-BC33-2853AB3BD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46D388-9703-3C07-0D63-96974CF19D94}"/>
              </a:ext>
            </a:extLst>
          </p:cNvPr>
          <p:cNvSpPr txBox="1"/>
          <p:nvPr userDrawn="1"/>
        </p:nvSpPr>
        <p:spPr>
          <a:xfrm>
            <a:off x="1798320" y="636016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66C124-9A4C-F3B2-0991-84371BAAAE41}"/>
              </a:ext>
            </a:extLst>
          </p:cNvPr>
          <p:cNvSpPr txBox="1"/>
          <p:nvPr userDrawn="1"/>
        </p:nvSpPr>
        <p:spPr>
          <a:xfrm>
            <a:off x="825190" y="638964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24" r:id="rId2"/>
    <p:sldLayoutId id="2147483712" r:id="rId3"/>
    <p:sldLayoutId id="2147483710" r:id="rId4"/>
    <p:sldLayoutId id="2147483711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650" r:id="rId11"/>
    <p:sldLayoutId id="2147483705" r:id="rId12"/>
    <p:sldLayoutId id="2147483706" r:id="rId13"/>
    <p:sldLayoutId id="2147483707" r:id="rId14"/>
    <p:sldLayoutId id="2147483709" r:id="rId15"/>
    <p:sldLayoutId id="2147483708" r:id="rId16"/>
    <p:sldLayoutId id="2147483669" r:id="rId17"/>
    <p:sldLayoutId id="2147483697" r:id="rId18"/>
    <p:sldLayoutId id="2147483651" r:id="rId19"/>
    <p:sldLayoutId id="2147483683" r:id="rId20"/>
    <p:sldLayoutId id="2147483678" r:id="rId21"/>
    <p:sldLayoutId id="2147483691" r:id="rId22"/>
    <p:sldLayoutId id="2147483690" r:id="rId23"/>
    <p:sldLayoutId id="2147483692" r:id="rId24"/>
    <p:sldLayoutId id="2147483662" r:id="rId25"/>
    <p:sldLayoutId id="2147483675" r:id="rId26"/>
    <p:sldLayoutId id="2147483698" r:id="rId27"/>
    <p:sldLayoutId id="2147483674" r:id="rId28"/>
    <p:sldLayoutId id="2147483680" r:id="rId29"/>
    <p:sldLayoutId id="2147483677" r:id="rId30"/>
    <p:sldLayoutId id="2147483682" r:id="rId31"/>
    <p:sldLayoutId id="2147483664" r:id="rId32"/>
    <p:sldLayoutId id="2147483718" r:id="rId33"/>
    <p:sldLayoutId id="2147483720" r:id="rId34"/>
    <p:sldLayoutId id="2147483719" r:id="rId35"/>
    <p:sldLayoutId id="2147483663" r:id="rId36"/>
    <p:sldLayoutId id="2147483670" r:id="rId37"/>
    <p:sldLayoutId id="2147483721" r:id="rId38"/>
    <p:sldLayoutId id="2147483672" r:id="rId39"/>
    <p:sldLayoutId id="2147483722" r:id="rId40"/>
    <p:sldLayoutId id="2147483673" r:id="rId41"/>
    <p:sldLayoutId id="2147483723" r:id="rId42"/>
    <p:sldLayoutId id="2147483666" r:id="rId43"/>
    <p:sldLayoutId id="2147483693" r:id="rId44"/>
    <p:sldLayoutId id="2147483676" r:id="rId45"/>
    <p:sldLayoutId id="2147483687" r:id="rId46"/>
    <p:sldLayoutId id="2147483699" r:id="rId47"/>
    <p:sldLayoutId id="2147483655" r:id="rId48"/>
    <p:sldLayoutId id="2147483652" r:id="rId49"/>
    <p:sldLayoutId id="2147483696" r:id="rId50"/>
    <p:sldLayoutId id="2147483685" r:id="rId51"/>
    <p:sldLayoutId id="2147483701" r:id="rId52"/>
    <p:sldLayoutId id="2147483700" r:id="rId53"/>
    <p:sldLayoutId id="2147483702" r:id="rId54"/>
    <p:sldLayoutId id="2147483694" r:id="rId5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spc="0" baseline="0">
          <a:solidFill>
            <a:schemeClr val="tx1"/>
          </a:solidFill>
          <a:latin typeface="GE Inspira Sans" panose="020B05030600000000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Tx/>
        <a:buNone/>
        <a:defRPr sz="20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1pPr>
      <a:lvl2pPr marL="190500" indent="-149225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bg2"/>
        </a:buClr>
        <a:buSzPct val="100000"/>
        <a:buFont typeface="GE Inspira Sans" panose="020B0604020202020204" pitchFamily="34" charset="0"/>
        <a:buChar char="•"/>
        <a:tabLst/>
        <a:defRPr sz="18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2pPr>
      <a:lvl3pPr marL="404813" indent="-16351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bg2"/>
        </a:buClr>
        <a:buSzPct val="46000"/>
        <a:buFont typeface="Wingdings 2" panose="05020102010507070707" pitchFamily="18" charset="2"/>
        <a:buChar char=""/>
        <a:tabLst/>
        <a:defRPr sz="16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3pPr>
      <a:lvl4pPr marL="617538" indent="-155575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SzPct val="100000"/>
        <a:buFont typeface="GE Inspira Sans" panose="020B0604020202020204" pitchFamily="34" charset="0"/>
        <a:buChar char="•"/>
        <a:tabLst/>
        <a:defRPr sz="1400" b="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4pPr>
      <a:lvl5pPr marL="812800" indent="-146050" algn="l" defTabSz="914400" rtl="0" eaLnBrk="1" latinLnBrk="0" hangingPunct="1">
        <a:lnSpc>
          <a:spcPct val="100000"/>
        </a:lnSpc>
        <a:spcBef>
          <a:spcPts val="200"/>
        </a:spcBef>
        <a:spcAft>
          <a:spcPts val="0"/>
        </a:spcAft>
        <a:buSzPct val="46000"/>
        <a:buFont typeface="Wingdings 2" panose="05020102010507070707" pitchFamily="18" charset="2"/>
        <a:buChar char=""/>
        <a:tabLst/>
        <a:defRPr sz="12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5pPr>
      <a:lvl6pPr marL="533400" indent="-177800" algn="l" defTabSz="914400" rtl="0" eaLnBrk="1" latinLnBrk="0" hangingPunct="1">
        <a:lnSpc>
          <a:spcPct val="90000"/>
        </a:lnSpc>
        <a:spcBef>
          <a:spcPts val="500"/>
        </a:spcBef>
        <a:buFont typeface="GE Inspira Sans"/>
        <a:buChar char="–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25">
          <p15:clr>
            <a:srgbClr val="F26B43"/>
          </p15:clr>
        </p15:guide>
        <p15:guide id="4" pos="7355">
          <p15:clr>
            <a:srgbClr val="F26B43"/>
          </p15:clr>
        </p15:guide>
        <p15:guide id="5" orient="horz" pos="323">
          <p15:clr>
            <a:srgbClr val="F26B43"/>
          </p15:clr>
        </p15:guide>
        <p15:guide id="6" orient="horz" pos="3997">
          <p15:clr>
            <a:srgbClr val="F26B43"/>
          </p15:clr>
        </p15:guide>
        <p15:guide id="8" orient="horz" pos="4156">
          <p15:clr>
            <a:srgbClr val="F26B43"/>
          </p15:clr>
        </p15:guide>
        <p15:guide id="9" orient="horz" pos="1185">
          <p15:clr>
            <a:srgbClr val="F26B43"/>
          </p15:clr>
        </p15:guide>
        <p15:guide id="11" orient="horz" pos="1502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svg"/><Relationship Id="rId3" Type="http://schemas.openxmlformats.org/officeDocument/2006/relationships/image" Target="../media/image47.svg"/><Relationship Id="rId7" Type="http://schemas.openxmlformats.org/officeDocument/2006/relationships/image" Target="../media/image51.svg"/><Relationship Id="rId12" Type="http://schemas.openxmlformats.org/officeDocument/2006/relationships/image" Target="../media/image56.png"/><Relationship Id="rId17" Type="http://schemas.openxmlformats.org/officeDocument/2006/relationships/image" Target="../media/image61.sv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0.png"/><Relationship Id="rId11" Type="http://schemas.openxmlformats.org/officeDocument/2006/relationships/image" Target="../media/image55.svg"/><Relationship Id="rId5" Type="http://schemas.openxmlformats.org/officeDocument/2006/relationships/image" Target="../media/image49.svg"/><Relationship Id="rId15" Type="http://schemas.openxmlformats.org/officeDocument/2006/relationships/image" Target="../media/image59.sv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svg"/><Relationship Id="rId1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7" Type="http://schemas.openxmlformats.org/officeDocument/2006/relationships/image" Target="../media/image67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66.png"/><Relationship Id="rId5" Type="http://schemas.openxmlformats.org/officeDocument/2006/relationships/image" Target="../media/image65.svg"/><Relationship Id="rId4" Type="http://schemas.openxmlformats.org/officeDocument/2006/relationships/image" Target="../media/image6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7.xml"/><Relationship Id="rId1" Type="http://schemas.openxmlformats.org/officeDocument/2006/relationships/video" Target="https://www.youtube.com/embed/cMBM7K_yHog?feature=oembed" TargetMode="External"/><Relationship Id="rId4" Type="http://schemas.openxmlformats.org/officeDocument/2006/relationships/image" Target="../media/image6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4" Type="http://schemas.openxmlformats.org/officeDocument/2006/relationships/hyperlink" Target="https://www.psychologytoday.com/us/blog/understand-other-people/201507/developing-time-management-skill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7.xml"/><Relationship Id="rId1" Type="http://schemas.openxmlformats.org/officeDocument/2006/relationships/video" Target="https://www.youtube.com/embed/tT89OZ7TNwc?feature=oembed" TargetMode="External"/><Relationship Id="rId4" Type="http://schemas.openxmlformats.org/officeDocument/2006/relationships/image" Target="../media/image7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31.png"/><Relationship Id="rId11" Type="http://schemas.openxmlformats.org/officeDocument/2006/relationships/image" Target="../media/image36.svg"/><Relationship Id="rId5" Type="http://schemas.openxmlformats.org/officeDocument/2006/relationships/image" Target="../media/image30.sv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4" Type="http://schemas.openxmlformats.org/officeDocument/2006/relationships/hyperlink" Target="https://www.nimh.nih.gov/health/publications/so-stressed-out-fact-shee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9.xml"/><Relationship Id="rId1" Type="http://schemas.openxmlformats.org/officeDocument/2006/relationships/tags" Target="../tags/tag3.xml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43.png"/><Relationship Id="rId2" Type="http://schemas.openxmlformats.org/officeDocument/2006/relationships/slideLayout" Target="../slideLayouts/slideLayout51.xml"/><Relationship Id="rId1" Type="http://schemas.openxmlformats.org/officeDocument/2006/relationships/tags" Target="../tags/tag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2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1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0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7.xml"/><Relationship Id="rId1" Type="http://schemas.openxmlformats.org/officeDocument/2006/relationships/video" Target="https://www.youtube.com/embed/FrfYcNFKi3A?feature=oembed" TargetMode="External"/><Relationship Id="rId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287EF-1CC4-FC68-5C47-1FBD543249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Stress and Time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9488A-1EEA-6155-2093-73B845FDA6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8984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9BCF5BD-D7A0-673C-5AC9-28F1B36BB99B}"/>
              </a:ext>
            </a:extLst>
          </p:cNvPr>
          <p:cNvSpPr/>
          <p:nvPr/>
        </p:nvSpPr>
        <p:spPr>
          <a:xfrm>
            <a:off x="1707814" y="3019206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Make time for quiet and relaxation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38CB7F6-E090-4CA9-197E-AF5AC0C4663C}"/>
              </a:ext>
            </a:extLst>
          </p:cNvPr>
          <p:cNvSpPr/>
          <p:nvPr/>
        </p:nvSpPr>
        <p:spPr>
          <a:xfrm>
            <a:off x="1707814" y="1213017"/>
            <a:ext cx="5098199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Exercise and physical activity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A7DFACE-8DAC-2D3E-85F7-64A76C353612}"/>
              </a:ext>
            </a:extLst>
          </p:cNvPr>
          <p:cNvSpPr/>
          <p:nvPr/>
        </p:nvSpPr>
        <p:spPr>
          <a:xfrm>
            <a:off x="1707814" y="1815080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Healthy eating and sleep habits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4D9B719-9EBB-AECF-39A6-F4DD5CC7E044}"/>
              </a:ext>
            </a:extLst>
          </p:cNvPr>
          <p:cNvSpPr/>
          <p:nvPr/>
        </p:nvSpPr>
        <p:spPr>
          <a:xfrm>
            <a:off x="1707814" y="2417143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Talk about your problems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FF677D-E4E7-0DD1-3355-6D52D81007A4}"/>
              </a:ext>
            </a:extLst>
          </p:cNvPr>
          <p:cNvSpPr/>
          <p:nvPr/>
        </p:nvSpPr>
        <p:spPr>
          <a:xfrm>
            <a:off x="1707814" y="3621269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 social support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B704C31-3CCD-E9B4-F720-A5E2A1A2C66B}"/>
              </a:ext>
            </a:extLst>
          </p:cNvPr>
          <p:cNvSpPr/>
          <p:nvPr/>
        </p:nvSpPr>
        <p:spPr>
          <a:xfrm>
            <a:off x="1707814" y="4223332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Get organized / make a plan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E1D1CD-7622-BB59-CF99-F1CEBF9CB83A}"/>
              </a:ext>
            </a:extLst>
          </p:cNvPr>
          <p:cNvSpPr/>
          <p:nvPr/>
        </p:nvSpPr>
        <p:spPr>
          <a:xfrm>
            <a:off x="1707814" y="4825395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Humor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BCCBA8C-DD3A-E145-4B5C-55531CF03F0E}"/>
              </a:ext>
            </a:extLst>
          </p:cNvPr>
          <p:cNvSpPr/>
          <p:nvPr/>
        </p:nvSpPr>
        <p:spPr>
          <a:xfrm>
            <a:off x="1707814" y="5427456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Ask for help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84AE7-62C1-424D-6153-A78CB6FF6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Healthy Coping Strategies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A4CF3-924D-17E0-525E-3A776882E2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C01B7F-B797-7474-3569-7CE0D00628CF}"/>
              </a:ext>
            </a:extLst>
          </p:cNvPr>
          <p:cNvSpPr txBox="1"/>
          <p:nvPr/>
        </p:nvSpPr>
        <p:spPr>
          <a:xfrm>
            <a:off x="8242849" y="1612526"/>
            <a:ext cx="2674619" cy="3632947"/>
          </a:xfrm>
          <a:prstGeom prst="rect">
            <a:avLst/>
          </a:prstGeom>
          <a:solidFill>
            <a:srgbClr val="D1DAE3"/>
          </a:solidFill>
        </p:spPr>
        <p:txBody>
          <a:bodyPr wrap="square" rtlCol="0" anchor="ctr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sz="2000" b="1" i="1" dirty="0">
                <a:solidFill>
                  <a:srgbClr val="005CB9"/>
                </a:solidFill>
              </a:rPr>
              <a:t>Remember:</a:t>
            </a:r>
          </a:p>
          <a:p>
            <a:pPr algn="ctr">
              <a:spcBef>
                <a:spcPts val="1200"/>
              </a:spcBef>
            </a:pPr>
            <a:r>
              <a:rPr lang="en-US" dirty="0">
                <a:solidFill>
                  <a:srgbClr val="002D5D"/>
                </a:solidFill>
              </a:rPr>
              <a:t>Unhealthy coping strategies don’t relieve our stress – they are a temporary distraction from it. </a:t>
            </a:r>
          </a:p>
          <a:p>
            <a:pPr algn="ctr">
              <a:spcBef>
                <a:spcPts val="1200"/>
              </a:spcBef>
            </a:pPr>
            <a:r>
              <a:rPr lang="en-US" dirty="0">
                <a:solidFill>
                  <a:srgbClr val="002D5D"/>
                </a:solidFill>
              </a:rPr>
              <a:t>Healthy coping strategies are better at relieving stress in the long-term.</a:t>
            </a:r>
          </a:p>
        </p:txBody>
      </p:sp>
      <p:pic>
        <p:nvPicPr>
          <p:cNvPr id="7" name="Graphic 6" descr="Cheers with solid fill">
            <a:extLst>
              <a:ext uri="{FF2B5EF4-FFF2-40B4-BE49-F238E27FC236}">
                <a16:creationId xmlns:a16="http://schemas.microsoft.com/office/drawing/2014/main" id="{8FE98C08-7425-3B94-A690-14EDF5C7F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54050" y="5473176"/>
            <a:ext cx="457200" cy="457200"/>
          </a:xfrm>
          <a:prstGeom prst="rect">
            <a:avLst/>
          </a:prstGeom>
        </p:spPr>
      </p:pic>
      <p:pic>
        <p:nvPicPr>
          <p:cNvPr id="9" name="Graphic 8" descr="Funny face outline with solid fill">
            <a:extLst>
              <a:ext uri="{FF2B5EF4-FFF2-40B4-BE49-F238E27FC236}">
                <a16:creationId xmlns:a16="http://schemas.microsoft.com/office/drawing/2014/main" id="{A3FC768F-E953-1244-0801-2C33CB2A14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67694" y="4871115"/>
            <a:ext cx="457200" cy="457200"/>
          </a:xfrm>
          <a:prstGeom prst="rect">
            <a:avLst/>
          </a:prstGeom>
        </p:spPr>
      </p:pic>
      <p:pic>
        <p:nvPicPr>
          <p:cNvPr id="11" name="Graphic 10" descr="Checklist with solid fill">
            <a:extLst>
              <a:ext uri="{FF2B5EF4-FFF2-40B4-BE49-F238E27FC236}">
                <a16:creationId xmlns:a16="http://schemas.microsoft.com/office/drawing/2014/main" id="{2E8EBAC6-F4F3-EF7F-9151-5E3517425B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54050" y="4269052"/>
            <a:ext cx="457200" cy="457200"/>
          </a:xfrm>
          <a:prstGeom prst="rect">
            <a:avLst/>
          </a:prstGeom>
        </p:spPr>
      </p:pic>
      <p:pic>
        <p:nvPicPr>
          <p:cNvPr id="13" name="Graphic 12" descr="Follow with solid fill">
            <a:extLst>
              <a:ext uri="{FF2B5EF4-FFF2-40B4-BE49-F238E27FC236}">
                <a16:creationId xmlns:a16="http://schemas.microsoft.com/office/drawing/2014/main" id="{138CB908-A463-0286-D764-1D313F5C12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867694" y="3662877"/>
            <a:ext cx="457200" cy="457200"/>
          </a:xfrm>
          <a:prstGeom prst="rect">
            <a:avLst/>
          </a:prstGeom>
        </p:spPr>
      </p:pic>
      <p:pic>
        <p:nvPicPr>
          <p:cNvPr id="15" name="Graphic 14" descr="Mute speaker with solid fill">
            <a:extLst>
              <a:ext uri="{FF2B5EF4-FFF2-40B4-BE49-F238E27FC236}">
                <a16:creationId xmlns:a16="http://schemas.microsoft.com/office/drawing/2014/main" id="{C19C20D2-5376-06E9-D4D8-6B2173C1B2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154050" y="3064926"/>
            <a:ext cx="457200" cy="457200"/>
          </a:xfrm>
          <a:prstGeom prst="rect">
            <a:avLst/>
          </a:prstGeom>
        </p:spPr>
      </p:pic>
      <p:pic>
        <p:nvPicPr>
          <p:cNvPr id="17" name="Graphic 16" descr="Table setting with solid fill">
            <a:extLst>
              <a:ext uri="{FF2B5EF4-FFF2-40B4-BE49-F238E27FC236}">
                <a16:creationId xmlns:a16="http://schemas.microsoft.com/office/drawing/2014/main" id="{E0E9EA64-879A-8403-8A6A-39B2557620E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154050" y="1845100"/>
            <a:ext cx="457200" cy="457200"/>
          </a:xfrm>
          <a:prstGeom prst="rect">
            <a:avLst/>
          </a:prstGeom>
        </p:spPr>
      </p:pic>
      <p:pic>
        <p:nvPicPr>
          <p:cNvPr id="19" name="Graphic 18" descr="Chat with solid fill">
            <a:extLst>
              <a:ext uri="{FF2B5EF4-FFF2-40B4-BE49-F238E27FC236}">
                <a16:creationId xmlns:a16="http://schemas.microsoft.com/office/drawing/2014/main" id="{57757415-CEE6-703B-B4B4-E6FE95EF0D9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867694" y="2462863"/>
            <a:ext cx="457200" cy="457200"/>
          </a:xfrm>
          <a:prstGeom prst="rect">
            <a:avLst/>
          </a:prstGeom>
        </p:spPr>
      </p:pic>
      <p:pic>
        <p:nvPicPr>
          <p:cNvPr id="21" name="Graphic 20" descr="Body builder with solid fill">
            <a:extLst>
              <a:ext uri="{FF2B5EF4-FFF2-40B4-BE49-F238E27FC236}">
                <a16:creationId xmlns:a16="http://schemas.microsoft.com/office/drawing/2014/main" id="{52D62AC0-43DC-F3D2-F816-E505D9712A6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867694" y="1258737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8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A7FB-E1BE-6994-F8CA-016CB59440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441616"/>
            <a:ext cx="3040625" cy="1804503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Step 1: </a:t>
            </a:r>
            <a:r>
              <a:rPr lang="en-US" dirty="0"/>
              <a:t>Write down the things that fill up your stress bucket. Think about the external and internal stressors you experience in a typical week.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822236-4824-801E-2877-E4B1B9212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Empty Your Stress Bucket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0F2FA-136F-78E6-8A07-FD905881D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EC4773-F3FE-99EC-BFC2-7A6ED7B83D6B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168976" y="3151991"/>
            <a:ext cx="3082768" cy="187183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Step 2: </a:t>
            </a:r>
            <a:r>
              <a:rPr lang="en-US" dirty="0"/>
              <a:t>Write down a list of healthy coping strategies that will help you empty the bucket. Try to think of 1 or 2 strategies for each stressor you listed in step one.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25D3B23-5C8D-E2F5-F4FF-1D3D4CD2D212}"/>
              </a:ext>
            </a:extLst>
          </p:cNvPr>
          <p:cNvGrpSpPr/>
          <p:nvPr/>
        </p:nvGrpSpPr>
        <p:grpSpPr>
          <a:xfrm>
            <a:off x="3851550" y="1479938"/>
            <a:ext cx="3947864" cy="4297274"/>
            <a:chOff x="3361958" y="1663634"/>
            <a:chExt cx="3947864" cy="4297274"/>
          </a:xfrm>
        </p:grpSpPr>
        <p:pic>
          <p:nvPicPr>
            <p:cNvPr id="7" name="Graphic 6" descr="Leaky Tap with solid fill">
              <a:extLst>
                <a:ext uri="{FF2B5EF4-FFF2-40B4-BE49-F238E27FC236}">
                  <a16:creationId xmlns:a16="http://schemas.microsoft.com/office/drawing/2014/main" id="{B8B13AFA-D9B2-DC0B-C683-5E4C5EFC1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997388" y="4648474"/>
              <a:ext cx="1312434" cy="1312434"/>
            </a:xfrm>
            <a:prstGeom prst="rect">
              <a:avLst/>
            </a:prstGeom>
          </p:spPr>
        </p:pic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329E709-45C2-8B96-8955-A11ED628AEFA}"/>
                </a:ext>
              </a:extLst>
            </p:cNvPr>
            <p:cNvSpPr/>
            <p:nvPr/>
          </p:nvSpPr>
          <p:spPr>
            <a:xfrm>
              <a:off x="3361958" y="2689412"/>
              <a:ext cx="3311096" cy="3087800"/>
            </a:xfrm>
            <a:custGeom>
              <a:avLst/>
              <a:gdLst>
                <a:gd name="connsiteX0" fmla="*/ 2940143 w 2946905"/>
                <a:gd name="connsiteY0" fmla="*/ 608623 h 2840242"/>
                <a:gd name="connsiteX1" fmla="*/ 2946906 w 2946905"/>
                <a:gd name="connsiteY1" fmla="*/ 540999 h 2840242"/>
                <a:gd name="connsiteX2" fmla="*/ 1594403 w 2946905"/>
                <a:gd name="connsiteY2" fmla="*/ 0 h 2840242"/>
                <a:gd name="connsiteX3" fmla="*/ 241901 w 2946905"/>
                <a:gd name="connsiteY3" fmla="*/ 540999 h 2840242"/>
                <a:gd name="connsiteX4" fmla="*/ 248664 w 2946905"/>
                <a:gd name="connsiteY4" fmla="*/ 615386 h 2840242"/>
                <a:gd name="connsiteX5" fmla="*/ 296001 w 2946905"/>
                <a:gd name="connsiteY5" fmla="*/ 831785 h 2840242"/>
                <a:gd name="connsiteX6" fmla="*/ 255426 w 2946905"/>
                <a:gd name="connsiteY6" fmla="*/ 642436 h 2840242"/>
                <a:gd name="connsiteX7" fmla="*/ 181039 w 2946905"/>
                <a:gd name="connsiteY7" fmla="*/ 1961120 h 2840242"/>
                <a:gd name="connsiteX8" fmla="*/ 586789 w 2946905"/>
                <a:gd name="connsiteY8" fmla="*/ 2157232 h 2840242"/>
                <a:gd name="connsiteX9" fmla="*/ 715277 w 2946905"/>
                <a:gd name="connsiteY9" fmla="*/ 2163994 h 2840242"/>
                <a:gd name="connsiteX10" fmla="*/ 715277 w 2946905"/>
                <a:gd name="connsiteY10" fmla="*/ 2163994 h 2840242"/>
                <a:gd name="connsiteX11" fmla="*/ 2209792 w 2946905"/>
                <a:gd name="connsiteY11" fmla="*/ 1440409 h 2840242"/>
                <a:gd name="connsiteX12" fmla="*/ 2250367 w 2946905"/>
                <a:gd name="connsiteY12" fmla="*/ 1399833 h 2840242"/>
                <a:gd name="connsiteX13" fmla="*/ 2250367 w 2946905"/>
                <a:gd name="connsiteY13" fmla="*/ 1399833 h 2840242"/>
                <a:gd name="connsiteX14" fmla="*/ 2250367 w 2946905"/>
                <a:gd name="connsiteY14" fmla="*/ 1399833 h 2840242"/>
                <a:gd name="connsiteX15" fmla="*/ 2351805 w 2946905"/>
                <a:gd name="connsiteY15" fmla="*/ 1298396 h 2840242"/>
                <a:gd name="connsiteX16" fmla="*/ 2378855 w 2946905"/>
                <a:gd name="connsiteY16" fmla="*/ 1305159 h 2840242"/>
                <a:gd name="connsiteX17" fmla="*/ 2514105 w 2946905"/>
                <a:gd name="connsiteY17" fmla="*/ 1169910 h 2840242"/>
                <a:gd name="connsiteX18" fmla="*/ 2378855 w 2946905"/>
                <a:gd name="connsiteY18" fmla="*/ 1034660 h 2840242"/>
                <a:gd name="connsiteX19" fmla="*/ 2243604 w 2946905"/>
                <a:gd name="connsiteY19" fmla="*/ 1169910 h 2840242"/>
                <a:gd name="connsiteX20" fmla="*/ 2250367 w 2946905"/>
                <a:gd name="connsiteY20" fmla="*/ 1210484 h 2840242"/>
                <a:gd name="connsiteX21" fmla="*/ 2148929 w 2946905"/>
                <a:gd name="connsiteY21" fmla="*/ 1311922 h 2840242"/>
                <a:gd name="connsiteX22" fmla="*/ 2108354 w 2946905"/>
                <a:gd name="connsiteY22" fmla="*/ 1169910 h 2840242"/>
                <a:gd name="connsiteX23" fmla="*/ 2378855 w 2946905"/>
                <a:gd name="connsiteY23" fmla="*/ 899410 h 2840242"/>
                <a:gd name="connsiteX24" fmla="*/ 2649355 w 2946905"/>
                <a:gd name="connsiteY24" fmla="*/ 1169910 h 2840242"/>
                <a:gd name="connsiteX25" fmla="*/ 2405905 w 2946905"/>
                <a:gd name="connsiteY25" fmla="*/ 1440409 h 2840242"/>
                <a:gd name="connsiteX26" fmla="*/ 2297705 w 2946905"/>
                <a:gd name="connsiteY26" fmla="*/ 1548608 h 2840242"/>
                <a:gd name="connsiteX27" fmla="*/ 722040 w 2946905"/>
                <a:gd name="connsiteY27" fmla="*/ 2299244 h 2840242"/>
                <a:gd name="connsiteX28" fmla="*/ 620602 w 2946905"/>
                <a:gd name="connsiteY28" fmla="*/ 2292481 h 2840242"/>
                <a:gd name="connsiteX29" fmla="*/ 654414 w 2946905"/>
                <a:gd name="connsiteY29" fmla="*/ 2454781 h 2840242"/>
                <a:gd name="connsiteX30" fmla="*/ 654414 w 2946905"/>
                <a:gd name="connsiteY30" fmla="*/ 2454781 h 2840242"/>
                <a:gd name="connsiteX31" fmla="*/ 1601166 w 2946905"/>
                <a:gd name="connsiteY31" fmla="*/ 2840242 h 2840242"/>
                <a:gd name="connsiteX32" fmla="*/ 2547917 w 2946905"/>
                <a:gd name="connsiteY32" fmla="*/ 2454781 h 2840242"/>
                <a:gd name="connsiteX33" fmla="*/ 2547917 w 2946905"/>
                <a:gd name="connsiteY33" fmla="*/ 2454781 h 2840242"/>
                <a:gd name="connsiteX34" fmla="*/ 2940143 w 2946905"/>
                <a:gd name="connsiteY34" fmla="*/ 608623 h 2840242"/>
                <a:gd name="connsiteX35" fmla="*/ 2940143 w 2946905"/>
                <a:gd name="connsiteY35" fmla="*/ 608623 h 2840242"/>
                <a:gd name="connsiteX36" fmla="*/ 275714 w 2946905"/>
                <a:gd name="connsiteY36" fmla="*/ 1866445 h 2840242"/>
                <a:gd name="connsiteX37" fmla="*/ 302764 w 2946905"/>
                <a:gd name="connsiteY37" fmla="*/ 845310 h 2840242"/>
                <a:gd name="connsiteX38" fmla="*/ 552977 w 2946905"/>
                <a:gd name="connsiteY38" fmla="*/ 2015220 h 2840242"/>
                <a:gd name="connsiteX39" fmla="*/ 275714 w 2946905"/>
                <a:gd name="connsiteY39" fmla="*/ 1866445 h 2840242"/>
                <a:gd name="connsiteX40" fmla="*/ 1601166 w 2946905"/>
                <a:gd name="connsiteY40" fmla="*/ 811498 h 2840242"/>
                <a:gd name="connsiteX41" fmla="*/ 519164 w 2946905"/>
                <a:gd name="connsiteY41" fmla="*/ 540999 h 2840242"/>
                <a:gd name="connsiteX42" fmla="*/ 1601166 w 2946905"/>
                <a:gd name="connsiteY42" fmla="*/ 270499 h 2840242"/>
                <a:gd name="connsiteX43" fmla="*/ 2683168 w 2946905"/>
                <a:gd name="connsiteY43" fmla="*/ 540999 h 2840242"/>
                <a:gd name="connsiteX44" fmla="*/ 1601166 w 2946905"/>
                <a:gd name="connsiteY44" fmla="*/ 811498 h 284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946905" h="2840242">
                  <a:moveTo>
                    <a:pt x="2940143" y="608623"/>
                  </a:moveTo>
                  <a:cubicBezTo>
                    <a:pt x="2940143" y="608623"/>
                    <a:pt x="2946906" y="561286"/>
                    <a:pt x="2946906" y="540999"/>
                  </a:cubicBezTo>
                  <a:cubicBezTo>
                    <a:pt x="2946906" y="169062"/>
                    <a:pt x="2243604" y="0"/>
                    <a:pt x="1594403" y="0"/>
                  </a:cubicBezTo>
                  <a:cubicBezTo>
                    <a:pt x="945202" y="0"/>
                    <a:pt x="241901" y="169062"/>
                    <a:pt x="241901" y="540999"/>
                  </a:cubicBezTo>
                  <a:cubicBezTo>
                    <a:pt x="241901" y="561286"/>
                    <a:pt x="248664" y="608623"/>
                    <a:pt x="248664" y="615386"/>
                  </a:cubicBezTo>
                  <a:lnTo>
                    <a:pt x="296001" y="831785"/>
                  </a:lnTo>
                  <a:lnTo>
                    <a:pt x="255426" y="642436"/>
                  </a:lnTo>
                  <a:cubicBezTo>
                    <a:pt x="-42124" y="1163147"/>
                    <a:pt x="-96224" y="1670333"/>
                    <a:pt x="181039" y="1961120"/>
                  </a:cubicBezTo>
                  <a:cubicBezTo>
                    <a:pt x="282476" y="2069319"/>
                    <a:pt x="424489" y="2130182"/>
                    <a:pt x="586789" y="2157232"/>
                  </a:cubicBezTo>
                  <a:cubicBezTo>
                    <a:pt x="627364" y="2163994"/>
                    <a:pt x="674702" y="2163994"/>
                    <a:pt x="715277" y="2163994"/>
                  </a:cubicBezTo>
                  <a:lnTo>
                    <a:pt x="715277" y="2163994"/>
                  </a:lnTo>
                  <a:cubicBezTo>
                    <a:pt x="1161603" y="2163994"/>
                    <a:pt x="1736416" y="1886732"/>
                    <a:pt x="2209792" y="1440409"/>
                  </a:cubicBezTo>
                  <a:cubicBezTo>
                    <a:pt x="2223317" y="1426884"/>
                    <a:pt x="2236842" y="1413359"/>
                    <a:pt x="2250367" y="1399833"/>
                  </a:cubicBezTo>
                  <a:cubicBezTo>
                    <a:pt x="2250367" y="1399833"/>
                    <a:pt x="2250367" y="1399833"/>
                    <a:pt x="2250367" y="1399833"/>
                  </a:cubicBezTo>
                  <a:lnTo>
                    <a:pt x="2250367" y="1399833"/>
                  </a:lnTo>
                  <a:cubicBezTo>
                    <a:pt x="2284180" y="1366021"/>
                    <a:pt x="2317992" y="1332209"/>
                    <a:pt x="2351805" y="1298396"/>
                  </a:cubicBezTo>
                  <a:cubicBezTo>
                    <a:pt x="2358567" y="1298396"/>
                    <a:pt x="2372092" y="1305159"/>
                    <a:pt x="2378855" y="1305159"/>
                  </a:cubicBezTo>
                  <a:cubicBezTo>
                    <a:pt x="2453242" y="1305159"/>
                    <a:pt x="2514105" y="1244297"/>
                    <a:pt x="2514105" y="1169910"/>
                  </a:cubicBezTo>
                  <a:cubicBezTo>
                    <a:pt x="2514105" y="1095522"/>
                    <a:pt x="2453242" y="1034660"/>
                    <a:pt x="2378855" y="1034660"/>
                  </a:cubicBezTo>
                  <a:cubicBezTo>
                    <a:pt x="2304467" y="1034660"/>
                    <a:pt x="2243604" y="1095522"/>
                    <a:pt x="2243604" y="1169910"/>
                  </a:cubicBezTo>
                  <a:cubicBezTo>
                    <a:pt x="2243604" y="1183434"/>
                    <a:pt x="2243604" y="1196959"/>
                    <a:pt x="2250367" y="1210484"/>
                  </a:cubicBezTo>
                  <a:cubicBezTo>
                    <a:pt x="2216555" y="1244297"/>
                    <a:pt x="2182742" y="1278109"/>
                    <a:pt x="2148929" y="1311922"/>
                  </a:cubicBezTo>
                  <a:cubicBezTo>
                    <a:pt x="2121879" y="1271347"/>
                    <a:pt x="2108354" y="1224009"/>
                    <a:pt x="2108354" y="1169910"/>
                  </a:cubicBezTo>
                  <a:cubicBezTo>
                    <a:pt x="2108354" y="1021135"/>
                    <a:pt x="2230080" y="899410"/>
                    <a:pt x="2378855" y="899410"/>
                  </a:cubicBezTo>
                  <a:cubicBezTo>
                    <a:pt x="2527630" y="899410"/>
                    <a:pt x="2649355" y="1021135"/>
                    <a:pt x="2649355" y="1169910"/>
                  </a:cubicBezTo>
                  <a:cubicBezTo>
                    <a:pt x="2649355" y="1311922"/>
                    <a:pt x="2541155" y="1426884"/>
                    <a:pt x="2405905" y="1440409"/>
                  </a:cubicBezTo>
                  <a:cubicBezTo>
                    <a:pt x="2365330" y="1480984"/>
                    <a:pt x="2331517" y="1521558"/>
                    <a:pt x="2297705" y="1548608"/>
                  </a:cubicBezTo>
                  <a:cubicBezTo>
                    <a:pt x="1810804" y="2008457"/>
                    <a:pt x="1202178" y="2299244"/>
                    <a:pt x="722040" y="2299244"/>
                  </a:cubicBezTo>
                  <a:cubicBezTo>
                    <a:pt x="688227" y="2299244"/>
                    <a:pt x="654414" y="2299244"/>
                    <a:pt x="620602" y="2292481"/>
                  </a:cubicBezTo>
                  <a:lnTo>
                    <a:pt x="654414" y="2454781"/>
                  </a:lnTo>
                  <a:lnTo>
                    <a:pt x="654414" y="2454781"/>
                  </a:lnTo>
                  <a:cubicBezTo>
                    <a:pt x="681464" y="2671180"/>
                    <a:pt x="1093978" y="2840242"/>
                    <a:pt x="1601166" y="2840242"/>
                  </a:cubicBezTo>
                  <a:cubicBezTo>
                    <a:pt x="2108354" y="2840242"/>
                    <a:pt x="2520868" y="2671180"/>
                    <a:pt x="2547917" y="2454781"/>
                  </a:cubicBezTo>
                  <a:lnTo>
                    <a:pt x="2547917" y="2454781"/>
                  </a:lnTo>
                  <a:lnTo>
                    <a:pt x="2940143" y="608623"/>
                  </a:lnTo>
                  <a:cubicBezTo>
                    <a:pt x="2940143" y="608623"/>
                    <a:pt x="2940143" y="608623"/>
                    <a:pt x="2940143" y="608623"/>
                  </a:cubicBezTo>
                  <a:close/>
                  <a:moveTo>
                    <a:pt x="275714" y="1866445"/>
                  </a:moveTo>
                  <a:cubicBezTo>
                    <a:pt x="72838" y="1650046"/>
                    <a:pt x="93126" y="1257821"/>
                    <a:pt x="302764" y="845310"/>
                  </a:cubicBezTo>
                  <a:lnTo>
                    <a:pt x="552977" y="2015220"/>
                  </a:lnTo>
                  <a:cubicBezTo>
                    <a:pt x="444777" y="1988170"/>
                    <a:pt x="350101" y="1940832"/>
                    <a:pt x="275714" y="1866445"/>
                  </a:cubicBezTo>
                  <a:close/>
                  <a:moveTo>
                    <a:pt x="1601166" y="811498"/>
                  </a:moveTo>
                  <a:cubicBezTo>
                    <a:pt x="891102" y="811498"/>
                    <a:pt x="519164" y="608623"/>
                    <a:pt x="519164" y="540999"/>
                  </a:cubicBezTo>
                  <a:cubicBezTo>
                    <a:pt x="519164" y="473374"/>
                    <a:pt x="891102" y="270499"/>
                    <a:pt x="1601166" y="270499"/>
                  </a:cubicBezTo>
                  <a:cubicBezTo>
                    <a:pt x="2311230" y="270499"/>
                    <a:pt x="2683168" y="473374"/>
                    <a:pt x="2683168" y="540999"/>
                  </a:cubicBezTo>
                  <a:cubicBezTo>
                    <a:pt x="2683168" y="608623"/>
                    <a:pt x="2311230" y="811498"/>
                    <a:pt x="1601166" y="811498"/>
                  </a:cubicBezTo>
                  <a:close/>
                </a:path>
              </a:pathLst>
            </a:custGeom>
            <a:solidFill>
              <a:schemeClr val="bg2"/>
            </a:solidFill>
            <a:ln w="3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pic>
          <p:nvPicPr>
            <p:cNvPr id="19" name="Graphic 18" descr="Water outline">
              <a:extLst>
                <a:ext uri="{FF2B5EF4-FFF2-40B4-BE49-F238E27FC236}">
                  <a16:creationId xmlns:a16="http://schemas.microsoft.com/office/drawing/2014/main" id="{755EDD38-5A8B-010B-B6DB-6FF06101E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18263" y="1663634"/>
              <a:ext cx="478406" cy="478406"/>
            </a:xfrm>
            <a:prstGeom prst="rect">
              <a:avLst/>
            </a:prstGeom>
          </p:spPr>
        </p:pic>
        <p:pic>
          <p:nvPicPr>
            <p:cNvPr id="21" name="Graphic 20" descr="Water with solid fill">
              <a:extLst>
                <a:ext uri="{FF2B5EF4-FFF2-40B4-BE49-F238E27FC236}">
                  <a16:creationId xmlns:a16="http://schemas.microsoft.com/office/drawing/2014/main" id="{98E9A38F-4ED0-C047-1DDD-E649A5CBC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508440" y="2812167"/>
              <a:ext cx="516058" cy="516058"/>
            </a:xfrm>
            <a:prstGeom prst="rect">
              <a:avLst/>
            </a:prstGeom>
          </p:spPr>
        </p:pic>
        <p:pic>
          <p:nvPicPr>
            <p:cNvPr id="22" name="Graphic 21" descr="Water outline">
              <a:extLst>
                <a:ext uri="{FF2B5EF4-FFF2-40B4-BE49-F238E27FC236}">
                  <a16:creationId xmlns:a16="http://schemas.microsoft.com/office/drawing/2014/main" id="{68606220-6DA7-BC08-F050-827309BF5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65372" y="2938168"/>
              <a:ext cx="640080" cy="640080"/>
            </a:xfrm>
            <a:prstGeom prst="rect">
              <a:avLst/>
            </a:prstGeom>
          </p:spPr>
        </p:pic>
        <p:pic>
          <p:nvPicPr>
            <p:cNvPr id="23" name="Graphic 22" descr="Water with solid fill">
              <a:extLst>
                <a:ext uri="{FF2B5EF4-FFF2-40B4-BE49-F238E27FC236}">
                  <a16:creationId xmlns:a16="http://schemas.microsoft.com/office/drawing/2014/main" id="{0EE7C343-59CE-0695-B01F-EBE53925C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553438" y="2529653"/>
              <a:ext cx="304028" cy="304028"/>
            </a:xfrm>
            <a:prstGeom prst="rect">
              <a:avLst/>
            </a:prstGeom>
          </p:spPr>
        </p:pic>
        <p:pic>
          <p:nvPicPr>
            <p:cNvPr id="24" name="Graphic 23" descr="Water outline">
              <a:extLst>
                <a:ext uri="{FF2B5EF4-FFF2-40B4-BE49-F238E27FC236}">
                  <a16:creationId xmlns:a16="http://schemas.microsoft.com/office/drawing/2014/main" id="{BA6BECA3-9325-6EFB-D3A7-031320B09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277885" y="2225407"/>
              <a:ext cx="378727" cy="378727"/>
            </a:xfrm>
            <a:prstGeom prst="rect">
              <a:avLst/>
            </a:prstGeom>
          </p:spPr>
        </p:pic>
        <p:pic>
          <p:nvPicPr>
            <p:cNvPr id="25" name="Graphic 24" descr="Water with solid fill">
              <a:extLst>
                <a:ext uri="{FF2B5EF4-FFF2-40B4-BE49-F238E27FC236}">
                  <a16:creationId xmlns:a16="http://schemas.microsoft.com/office/drawing/2014/main" id="{2FF02283-B46C-43F6-F603-69325225B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10803" y="1690373"/>
              <a:ext cx="640080" cy="640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3817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8B6C5F-B781-98E2-4BA8-9B7C5ED236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 Management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D82C84-A7F7-0CF4-A4A2-B579900E87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501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DFC421-2F5D-B259-7B05-AAB4D7B4D4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long is a minute?</a:t>
            </a:r>
            <a:br>
              <a:rPr lang="en-US" dirty="0"/>
            </a:br>
            <a:r>
              <a:rPr lang="en-US" sz="2800" i="1" dirty="0">
                <a:solidFill>
                  <a:srgbClr val="002D5D"/>
                </a:solidFill>
              </a:rPr>
              <a:t>Sit down/put your hand down when you think enough time has passed.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8F505D-088C-5C0B-B446-5566CEC6C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61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3866DF-2ECB-3E3B-4317-E7C4DAAC75E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5800" y="3852545"/>
            <a:ext cx="10808208" cy="1254124"/>
          </a:xfrm>
        </p:spPr>
        <p:txBody>
          <a:bodyPr/>
          <a:lstStyle/>
          <a:p>
            <a:pPr algn="ctr"/>
            <a:r>
              <a:rPr lang="en-US" sz="2800" b="1" dirty="0"/>
              <a:t>We all have the same amount of time in a day, </a:t>
            </a:r>
          </a:p>
          <a:p>
            <a:pPr algn="ctr"/>
            <a:r>
              <a:rPr lang="en-US" sz="2800" b="1" dirty="0"/>
              <a:t>but how we experience it and how we use it will differ.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E01F09-40A4-28BA-88BD-B08B96EC5FF4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en-US" sz="2000" dirty="0"/>
              <a:t>hours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DA3258-CB31-3B71-7E3D-FCB6A352D5A0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en-US" sz="2000" dirty="0"/>
              <a:t>minutes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2E417E-0334-5FA9-0FE1-27B05E480CD3}"/>
              </a:ext>
            </a:extLst>
          </p:cNvPr>
          <p:cNvSpPr>
            <a:spLocks noGrp="1"/>
          </p:cNvSpPr>
          <p:nvPr>
            <p:ph type="body" idx="21"/>
          </p:nvPr>
        </p:nvSpPr>
        <p:spPr/>
        <p:txBody>
          <a:bodyPr/>
          <a:lstStyle/>
          <a:p>
            <a:r>
              <a:rPr lang="en-US" sz="2000" dirty="0"/>
              <a:t>seconds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669A21-6E1D-A9B0-129C-42E1F560E19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1440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717501-30DA-208D-4365-0055237DF93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86400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DE2B84-2636-8807-2AF9-F2227547E13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7A875F1-541C-5EBA-F3C8-E9CA4B588A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79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B6F55-9E2F-749F-5438-D464DE97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5CB9"/>
                </a:solidFill>
              </a:rPr>
              <a:t>Video: The Jar of Life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DE9A37-9A1E-74BA-F48E-145CAC238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5" name="Online Media 4" title="The Jar of Life">
            <a:hlinkClick r:id="" action="ppaction://media"/>
            <a:extLst>
              <a:ext uri="{FF2B5EF4-FFF2-40B4-BE49-F238E27FC236}">
                <a16:creationId xmlns:a16="http://schemas.microsoft.com/office/drawing/2014/main" id="{2A9DDDC6-CB37-6B13-91BA-396294F003A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51776" y="1312357"/>
            <a:ext cx="8688448" cy="49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17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C3F6D43-A9A1-51A1-3608-0020A21DFB3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036E8C-9EEC-4A65-FFD6-7681485C9D1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337220" y="5001442"/>
            <a:ext cx="2736850" cy="165100"/>
          </a:xfrm>
        </p:spPr>
        <p:txBody>
          <a:bodyPr/>
          <a:lstStyle/>
          <a:p>
            <a:r>
              <a:rPr lang="en-US" dirty="0"/>
              <a:t>Beverly Flaxington, </a:t>
            </a:r>
            <a:r>
              <a:rPr lang="en-US" dirty="0">
                <a:solidFill>
                  <a:srgbClr val="005CB9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Psychology Today</a:t>
            </a:r>
            <a:endParaRPr lang="en-US" dirty="0">
              <a:solidFill>
                <a:srgbClr val="005CB9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273B41-2D14-59AB-05E3-0DCEFBBECB3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i="0" dirty="0"/>
              <a:t>Time management is not about having all the things done; it’s about </a:t>
            </a:r>
            <a:r>
              <a:rPr lang="en-US" b="1" i="0" dirty="0">
                <a:solidFill>
                  <a:srgbClr val="FE5000"/>
                </a:solidFill>
              </a:rPr>
              <a:t>having enough time for what matters most</a:t>
            </a:r>
            <a:r>
              <a:rPr lang="en-US" i="0" dirty="0"/>
              <a:t> to you. Time management is a skill necessary for achieving better quality of life.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99B0D-6B85-2FCF-F41C-0541083B1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3758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B6F55-9E2F-749F-5438-D464DE97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5CB9"/>
                </a:solidFill>
              </a:rPr>
              <a:t>Video: The Eisenhower Matrix: How to manage your tasks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DE9A37-9A1E-74BA-F48E-145CAC238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4" name="Online Media 3" title="The Eisenhower matrix: How to manage your tasks with EISENHOWER">
            <a:hlinkClick r:id="" action="ppaction://media"/>
            <a:extLst>
              <a:ext uri="{FF2B5EF4-FFF2-40B4-BE49-F238E27FC236}">
                <a16:creationId xmlns:a16="http://schemas.microsoft.com/office/drawing/2014/main" id="{C740A454-0B03-672D-E643-D8E00BFA5F2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51776" y="1312357"/>
            <a:ext cx="8688448" cy="49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7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3062F-F76D-E32E-D591-467F1AB52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C2340"/>
                </a:solidFill>
              </a:rPr>
              <a:t>Urgent-Important</a:t>
            </a:r>
            <a:r>
              <a:rPr lang="en-US" sz="3600" dirty="0"/>
              <a:t> Matrix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51EFB9-6D71-4459-C358-9B9DD8EADD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18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A19ABA-037E-BDBD-5D8B-75197E0456A9}"/>
              </a:ext>
            </a:extLst>
          </p:cNvPr>
          <p:cNvCxnSpPr>
            <a:cxnSpLocks/>
          </p:cNvCxnSpPr>
          <p:nvPr/>
        </p:nvCxnSpPr>
        <p:spPr>
          <a:xfrm>
            <a:off x="6278880" y="1708785"/>
            <a:ext cx="0" cy="401193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AC52CD-3D68-A6C8-14BF-4917B2DBA8CF}"/>
              </a:ext>
            </a:extLst>
          </p:cNvPr>
          <p:cNvCxnSpPr>
            <a:cxnSpLocks/>
          </p:cNvCxnSpPr>
          <p:nvPr/>
        </p:nvCxnSpPr>
        <p:spPr>
          <a:xfrm>
            <a:off x="2511743" y="3714750"/>
            <a:ext cx="7534275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8443CBF-4B0D-052C-A0B8-6A2536A8E043}"/>
              </a:ext>
            </a:extLst>
          </p:cNvPr>
          <p:cNvSpPr/>
          <p:nvPr/>
        </p:nvSpPr>
        <p:spPr>
          <a:xfrm>
            <a:off x="2804158" y="1977390"/>
            <a:ext cx="3154679" cy="1520189"/>
          </a:xfrm>
          <a:prstGeom prst="roundRect">
            <a:avLst/>
          </a:prstGeom>
          <a:solidFill>
            <a:srgbClr val="00BD6D"/>
          </a:solidFill>
          <a:ln>
            <a:solidFill>
              <a:srgbClr val="00BF6F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DO FIRST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58A0398-10B2-2CB2-9E74-483C49B9D557}"/>
              </a:ext>
            </a:extLst>
          </p:cNvPr>
          <p:cNvSpPr/>
          <p:nvPr/>
        </p:nvSpPr>
        <p:spPr>
          <a:xfrm>
            <a:off x="6598923" y="3931920"/>
            <a:ext cx="3154679" cy="1520189"/>
          </a:xfrm>
          <a:prstGeom prst="roundRect">
            <a:avLst/>
          </a:prstGeom>
          <a:solidFill>
            <a:srgbClr val="FE5000"/>
          </a:solidFill>
          <a:ln>
            <a:solidFill>
              <a:srgbClr val="FE5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DON’T DO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34E81A-51AC-C229-8EA8-9C98948EF6E4}"/>
              </a:ext>
            </a:extLst>
          </p:cNvPr>
          <p:cNvSpPr/>
          <p:nvPr/>
        </p:nvSpPr>
        <p:spPr>
          <a:xfrm>
            <a:off x="2804157" y="3931920"/>
            <a:ext cx="3154679" cy="1520189"/>
          </a:xfrm>
          <a:prstGeom prst="roundRect">
            <a:avLst/>
          </a:prstGeom>
          <a:solidFill>
            <a:srgbClr val="FFC72B"/>
          </a:solidFill>
          <a:ln>
            <a:solidFill>
              <a:schemeClr val="accent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DELEGATE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352EFCF-6C0C-4CB8-B9FB-575A13FDDA3E}"/>
              </a:ext>
            </a:extLst>
          </p:cNvPr>
          <p:cNvSpPr/>
          <p:nvPr/>
        </p:nvSpPr>
        <p:spPr>
          <a:xfrm>
            <a:off x="6598923" y="1977390"/>
            <a:ext cx="3154679" cy="1520189"/>
          </a:xfrm>
          <a:prstGeom prst="roundRect">
            <a:avLst/>
          </a:prstGeom>
          <a:solidFill>
            <a:srgbClr val="59CBE8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SCHEDULE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2A4A95-8126-E65A-18A1-97297591E4D2}"/>
              </a:ext>
            </a:extLst>
          </p:cNvPr>
          <p:cNvSpPr txBox="1"/>
          <p:nvPr/>
        </p:nvSpPr>
        <p:spPr>
          <a:xfrm rot="16200000">
            <a:off x="1101141" y="4537858"/>
            <a:ext cx="1997861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Not Important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7F5A1-BD4D-F6E5-FCD4-04D1CCE9218C}"/>
              </a:ext>
            </a:extLst>
          </p:cNvPr>
          <p:cNvSpPr txBox="1"/>
          <p:nvPr/>
        </p:nvSpPr>
        <p:spPr>
          <a:xfrm rot="16200000">
            <a:off x="1318647" y="2519271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Important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D9C8FB-5694-9A09-5858-8900873E21D4}"/>
              </a:ext>
            </a:extLst>
          </p:cNvPr>
          <p:cNvSpPr txBox="1"/>
          <p:nvPr/>
        </p:nvSpPr>
        <p:spPr>
          <a:xfrm>
            <a:off x="3600930" y="1348362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Urgent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C5325C-A721-9C5A-96BC-CE4C957977F7}"/>
              </a:ext>
            </a:extLst>
          </p:cNvPr>
          <p:cNvSpPr txBox="1"/>
          <p:nvPr/>
        </p:nvSpPr>
        <p:spPr>
          <a:xfrm>
            <a:off x="7381880" y="1312357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Not Urgent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B10EB4-8AB1-9AA2-E94C-13C323F4F10B}"/>
              </a:ext>
            </a:extLst>
          </p:cNvPr>
          <p:cNvSpPr txBox="1"/>
          <p:nvPr/>
        </p:nvSpPr>
        <p:spPr>
          <a:xfrm rot="16200000">
            <a:off x="1318648" y="2519271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Important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E552CF-F8FE-AED9-6670-B06BFE4CE719}"/>
              </a:ext>
            </a:extLst>
          </p:cNvPr>
          <p:cNvSpPr txBox="1"/>
          <p:nvPr/>
        </p:nvSpPr>
        <p:spPr>
          <a:xfrm>
            <a:off x="3600931" y="1348362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Urgent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16B4B6-B4D8-0B12-BABF-734F5904EBD3}"/>
              </a:ext>
            </a:extLst>
          </p:cNvPr>
          <p:cNvSpPr txBox="1"/>
          <p:nvPr/>
        </p:nvSpPr>
        <p:spPr>
          <a:xfrm>
            <a:off x="7381881" y="1312357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Not Urgent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677B6B-7F92-B28A-D26B-C65D2E05E0E0}"/>
              </a:ext>
            </a:extLst>
          </p:cNvPr>
          <p:cNvSpPr txBox="1"/>
          <p:nvPr/>
        </p:nvSpPr>
        <p:spPr>
          <a:xfrm rot="16200000">
            <a:off x="1101142" y="4537858"/>
            <a:ext cx="1997861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5CB9"/>
                </a:solidFill>
              </a:rPr>
              <a:t>Not Important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E650D7-D7E9-DE18-1FB4-7ABECF34AEC6}"/>
              </a:ext>
            </a:extLst>
          </p:cNvPr>
          <p:cNvSpPr txBox="1"/>
          <p:nvPr/>
        </p:nvSpPr>
        <p:spPr>
          <a:xfrm rot="16200000">
            <a:off x="1318649" y="2519271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5CB9"/>
                </a:solidFill>
              </a:rPr>
              <a:t>Important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22B4A1-B446-554F-BAE6-A2679514DDEF}"/>
              </a:ext>
            </a:extLst>
          </p:cNvPr>
          <p:cNvSpPr txBox="1"/>
          <p:nvPr/>
        </p:nvSpPr>
        <p:spPr>
          <a:xfrm>
            <a:off x="3600932" y="1348362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5CB9"/>
                </a:solidFill>
              </a:rPr>
              <a:t>Urgent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B3DFE1-F5EB-A9E1-C709-324AFC7EA14D}"/>
              </a:ext>
            </a:extLst>
          </p:cNvPr>
          <p:cNvSpPr txBox="1"/>
          <p:nvPr/>
        </p:nvSpPr>
        <p:spPr>
          <a:xfrm>
            <a:off x="7381882" y="1312357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5CB9"/>
                </a:solidFill>
              </a:rPr>
              <a:t>Not Urgent</a:t>
            </a:r>
          </a:p>
        </p:txBody>
      </p:sp>
    </p:spTree>
    <p:extLst>
      <p:ext uri="{BB962C8B-B14F-4D97-AF65-F5344CB8AC3E}">
        <p14:creationId xmlns:p14="http://schemas.microsoft.com/office/powerpoint/2010/main" val="43023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51159-65A9-6FA6-F9CB-3B5D2830B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Reflection 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D8C33-F9F8-5CE5-A5AF-C07081754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Clr>
                <a:srgbClr val="005CB9"/>
              </a:buClr>
              <a:buFont typeface="+mj-lt"/>
              <a:buAutoNum type="arabicPeriod"/>
            </a:pPr>
            <a:r>
              <a:rPr lang="en-US" sz="2800" dirty="0"/>
              <a:t>Why is it important to have multiple healthy coping strategies?</a:t>
            </a:r>
          </a:p>
          <a:p>
            <a:pPr marL="457200" indent="-457200">
              <a:buClr>
                <a:srgbClr val="005CB9"/>
              </a:buClr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Clr>
                <a:srgbClr val="005CB9"/>
              </a:buClr>
              <a:buFont typeface="+mj-lt"/>
              <a:buAutoNum type="arabicPeriod"/>
            </a:pPr>
            <a:r>
              <a:rPr lang="en-US" sz="2800" dirty="0"/>
              <a:t>Think about the Jar of Life demonstration, what are the big rocks that you want to add to your jar in the next 5 years? How will you create space?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FB72F-7A3B-D170-6A3B-817823D256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60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6070-374C-A7FF-2AE6-9E29D59EE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Grounding Exercise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BBCE10-42C8-0DA8-116A-8F90008DA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Graphic 4" descr="Heart with pulse with solid fill">
            <a:extLst>
              <a:ext uri="{FF2B5EF4-FFF2-40B4-BE49-F238E27FC236}">
                <a16:creationId xmlns:a16="http://schemas.microsoft.com/office/drawing/2014/main" id="{C36026D3-F110-38DE-6645-91FD4B64C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21713" y="1701422"/>
            <a:ext cx="1828800" cy="1828800"/>
          </a:xfrm>
          <a:prstGeom prst="rect">
            <a:avLst/>
          </a:prstGeom>
        </p:spPr>
      </p:pic>
      <p:pic>
        <p:nvPicPr>
          <p:cNvPr id="7" name="Graphic 6" descr="Nose outline">
            <a:extLst>
              <a:ext uri="{FF2B5EF4-FFF2-40B4-BE49-F238E27FC236}">
                <a16:creationId xmlns:a16="http://schemas.microsoft.com/office/drawing/2014/main" id="{10E33B68-9B4E-6D5D-B98D-E4EB3AE892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12734" y="1701422"/>
            <a:ext cx="1828800" cy="1828800"/>
          </a:xfrm>
          <a:prstGeom prst="rect">
            <a:avLst/>
          </a:prstGeom>
        </p:spPr>
      </p:pic>
      <p:pic>
        <p:nvPicPr>
          <p:cNvPr id="9" name="Graphic 8" descr="Ear outline">
            <a:extLst>
              <a:ext uri="{FF2B5EF4-FFF2-40B4-BE49-F238E27FC236}">
                <a16:creationId xmlns:a16="http://schemas.microsoft.com/office/drawing/2014/main" id="{EF017E76-4C20-E260-B4A9-7D7A652DF5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03756" y="1701422"/>
            <a:ext cx="1828800" cy="1828800"/>
          </a:xfrm>
          <a:prstGeom prst="rect">
            <a:avLst/>
          </a:prstGeom>
        </p:spPr>
      </p:pic>
      <p:pic>
        <p:nvPicPr>
          <p:cNvPr id="11" name="Graphic 10" descr="Eye with solid fill">
            <a:extLst>
              <a:ext uri="{FF2B5EF4-FFF2-40B4-BE49-F238E27FC236}">
                <a16:creationId xmlns:a16="http://schemas.microsoft.com/office/drawing/2014/main" id="{2DD93278-8A0D-1E15-06F2-58E3621AED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5800" y="1701422"/>
            <a:ext cx="1828800" cy="1828800"/>
          </a:xfrm>
          <a:prstGeom prst="rect">
            <a:avLst/>
          </a:prstGeom>
        </p:spPr>
      </p:pic>
      <p:pic>
        <p:nvPicPr>
          <p:cNvPr id="13" name="Graphic 12" descr="Raised hand with solid fill">
            <a:extLst>
              <a:ext uri="{FF2B5EF4-FFF2-40B4-BE49-F238E27FC236}">
                <a16:creationId xmlns:a16="http://schemas.microsoft.com/office/drawing/2014/main" id="{F136B212-DCDE-87C3-59FC-ABC38FBA2F7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94778" y="1701422"/>
            <a:ext cx="1828800" cy="1828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2EDEBE-5D41-C03F-AFF8-BCDD119252AC}"/>
              </a:ext>
            </a:extLst>
          </p:cNvPr>
          <p:cNvSpPr txBox="1"/>
          <p:nvPr/>
        </p:nvSpPr>
        <p:spPr>
          <a:xfrm>
            <a:off x="826980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sz="5400" dirty="0">
                <a:solidFill>
                  <a:srgbClr val="005CB9"/>
                </a:solidFill>
              </a:rPr>
              <a:t>5</a:t>
            </a:r>
          </a:p>
          <a:p>
            <a:pPr algn="ctr">
              <a:spcBef>
                <a:spcPts val="1200"/>
              </a:spcBef>
            </a:pPr>
            <a:r>
              <a:rPr lang="en-US" dirty="0"/>
              <a:t>things you can see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FC48A9-7F6E-3063-EAA5-E53A018B1C8E}"/>
              </a:ext>
            </a:extLst>
          </p:cNvPr>
          <p:cNvSpPr txBox="1"/>
          <p:nvPr/>
        </p:nvSpPr>
        <p:spPr>
          <a:xfrm>
            <a:off x="2935958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sz="5400" dirty="0">
                <a:solidFill>
                  <a:srgbClr val="00BF6F"/>
                </a:solidFill>
              </a:rPr>
              <a:t>4</a:t>
            </a:r>
          </a:p>
          <a:p>
            <a:pPr algn="ctr">
              <a:spcBef>
                <a:spcPts val="1200"/>
              </a:spcBef>
            </a:pPr>
            <a:r>
              <a:rPr lang="en-US" dirty="0"/>
              <a:t>things you can touch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AB3620-8E4C-8D6C-8F21-EB94FC9502DC}"/>
              </a:ext>
            </a:extLst>
          </p:cNvPr>
          <p:cNvSpPr txBox="1"/>
          <p:nvPr/>
        </p:nvSpPr>
        <p:spPr>
          <a:xfrm>
            <a:off x="5128980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sz="5400" dirty="0">
                <a:solidFill>
                  <a:schemeClr val="accent6"/>
                </a:solidFill>
              </a:rPr>
              <a:t>3</a:t>
            </a:r>
          </a:p>
          <a:p>
            <a:pPr algn="ctr">
              <a:spcBef>
                <a:spcPts val="1200"/>
              </a:spcBef>
            </a:pPr>
            <a:r>
              <a:rPr lang="en-US" dirty="0"/>
              <a:t>things you can hear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2E100C-AC8B-B878-5DE7-58F8F504196B}"/>
              </a:ext>
            </a:extLst>
          </p:cNvPr>
          <p:cNvSpPr txBox="1"/>
          <p:nvPr/>
        </p:nvSpPr>
        <p:spPr>
          <a:xfrm>
            <a:off x="7153914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sz="5400" dirty="0">
                <a:solidFill>
                  <a:srgbClr val="FE5000"/>
                </a:solidFill>
              </a:rPr>
              <a:t>2</a:t>
            </a:r>
          </a:p>
          <a:p>
            <a:pPr algn="ctr">
              <a:spcBef>
                <a:spcPts val="1200"/>
              </a:spcBef>
            </a:pPr>
            <a:r>
              <a:rPr lang="en-US" dirty="0"/>
              <a:t>things you can smell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4CA8CD-585F-4732-DA1B-A8C4C3C833C8}"/>
              </a:ext>
            </a:extLst>
          </p:cNvPr>
          <p:cNvSpPr txBox="1"/>
          <p:nvPr/>
        </p:nvSpPr>
        <p:spPr>
          <a:xfrm>
            <a:off x="9262893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sz="5400" dirty="0">
                <a:solidFill>
                  <a:srgbClr val="FFC72C"/>
                </a:solidFill>
              </a:rPr>
              <a:t>1</a:t>
            </a:r>
          </a:p>
          <a:p>
            <a:pPr algn="ctr">
              <a:spcBef>
                <a:spcPts val="1200"/>
              </a:spcBef>
            </a:pPr>
            <a:r>
              <a:rPr lang="en-US" dirty="0"/>
              <a:t>emotion that you feel</a:t>
            </a:r>
          </a:p>
        </p:txBody>
      </p:sp>
    </p:spTree>
    <p:extLst>
      <p:ext uri="{BB962C8B-B14F-4D97-AF65-F5344CB8AC3E}">
        <p14:creationId xmlns:p14="http://schemas.microsoft.com/office/powerpoint/2010/main" val="1319482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659B01-AA64-B407-133D-D07E8689CE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090810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EB7494-4797-4554-9019-4E2DBD33B3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8000" dirty="0"/>
              <a:t>What is </a:t>
            </a:r>
            <a:r>
              <a:rPr lang="en-US" sz="8000" b="1" dirty="0"/>
              <a:t>stress</a:t>
            </a:r>
            <a:r>
              <a:rPr lang="en-US" sz="8000" dirty="0"/>
              <a:t>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85443A-0C62-454D-8D28-A78D0CB26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226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Logo&#10;&#10;Description automatically generated">
            <a:extLst>
              <a:ext uri="{FF2B5EF4-FFF2-40B4-BE49-F238E27FC236}">
                <a16:creationId xmlns:a16="http://schemas.microsoft.com/office/drawing/2014/main" id="{F8104445-0B0B-0AB1-9769-9C31296B65A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/>
          <a:srcRect/>
          <a:stretch/>
        </p:blipFill>
        <p:spPr/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A0FA9E-9BDB-3429-555B-FA764B501A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55CBB5-2A99-8D86-673F-200A8C71BA2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>
                <a:solidFill>
                  <a:srgbClr val="005CB9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National Institute of Mental Health</a:t>
            </a:r>
            <a:endParaRPr lang="en-US" dirty="0">
              <a:solidFill>
                <a:srgbClr val="005CB9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E2E31-E04E-83CC-81D5-95147F5ACA3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b="1" i="0" dirty="0">
                <a:solidFill>
                  <a:schemeClr val="accent2"/>
                </a:solidFill>
              </a:rPr>
              <a:t>Stress</a:t>
            </a:r>
            <a:r>
              <a:rPr lang="en-US" i="0" dirty="0"/>
              <a:t> is the physical or mental response to an internal or external cause, such as having a lot of homework or having an illness. A </a:t>
            </a:r>
            <a:r>
              <a:rPr lang="en-US" b="1" i="0" dirty="0">
                <a:solidFill>
                  <a:srgbClr val="00BF6F"/>
                </a:solidFill>
              </a:rPr>
              <a:t>stressor</a:t>
            </a:r>
            <a:r>
              <a:rPr lang="en-US" i="0" dirty="0"/>
              <a:t> may be a one-time or short-term occurrence, or it can happen repeatedly over a long time.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E1D79-0E5E-C7DA-DD8E-28886FC58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9625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02C75B-AA00-2430-4D1B-506032F2BCD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Life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Social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Money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Relationships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91A636C-FD51-29D1-AB9E-EA14DBEE05F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Negative thoughts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Poor diet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Disease or illness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Lack of sleep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Harmful substances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5B60984-411F-8309-16EE-75D5C591D67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2400" dirty="0"/>
              <a:t>External Stressors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5DD14CE-0CB6-CCE9-A48A-B18ADF3BBCB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2400" dirty="0"/>
              <a:t>Internal Stressors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5BB081-D990-A4CA-594A-7191BDBCF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causes stress?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2906C0-E24A-9141-EA94-74BDC2DB5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498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D42AED-5E9B-85D6-3767-C8C8D9316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" y="1039352"/>
            <a:ext cx="7439810" cy="496142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D01066-6A25-2947-9A0B-59FA1CCD0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Not all stress is bad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F3A06-A0B6-5DEE-0B7B-2B8CD8D17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719505-AD43-774F-936C-A3AE71DD4EEA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005CB9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5CB9"/>
              </a:solidFill>
              <a:effectLst/>
              <a:uLnTx/>
              <a:uFillTx/>
              <a:latin typeface="GE Inspira Sans" panose="020B0503060000000003" pitchFamily="34" charset="77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5C44F8-295D-9531-2E2F-4DC81063C918}"/>
              </a:ext>
            </a:extLst>
          </p:cNvPr>
          <p:cNvSpPr txBox="1"/>
          <p:nvPr/>
        </p:nvSpPr>
        <p:spPr>
          <a:xfrm>
            <a:off x="8770170" y="1242616"/>
            <a:ext cx="2431229" cy="475815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Can you recall a time when too much stress had a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negative impact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on your performance at school or at home?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How about a time when just enough stress had a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positive impact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2F975F-8928-06AE-F3C2-1378035337F6}"/>
              </a:ext>
            </a:extLst>
          </p:cNvPr>
          <p:cNvSpPr txBox="1"/>
          <p:nvPr/>
        </p:nvSpPr>
        <p:spPr>
          <a:xfrm>
            <a:off x="3851035" y="2277786"/>
            <a:ext cx="1377863" cy="187891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Optimal performance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6EB365-87B8-6A83-AF78-1BC660205C29}"/>
              </a:ext>
            </a:extLst>
          </p:cNvPr>
          <p:cNvSpPr txBox="1"/>
          <p:nvPr/>
        </p:nvSpPr>
        <p:spPr>
          <a:xfrm>
            <a:off x="5406130" y="3349788"/>
            <a:ext cx="709857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Strong anxiety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3041D-0A49-B90C-E2D3-A1B942D4A275}"/>
              </a:ext>
            </a:extLst>
          </p:cNvPr>
          <p:cNvSpPr txBox="1"/>
          <p:nvPr/>
        </p:nvSpPr>
        <p:spPr>
          <a:xfrm>
            <a:off x="6036038" y="4752729"/>
            <a:ext cx="747011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Complete meltdown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696D14-4544-C1FA-43AB-0B660D703314}"/>
              </a:ext>
            </a:extLst>
          </p:cNvPr>
          <p:cNvSpPr txBox="1"/>
          <p:nvPr/>
        </p:nvSpPr>
        <p:spPr>
          <a:xfrm>
            <a:off x="2649321" y="3305074"/>
            <a:ext cx="1179229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Increased attention/interest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686871-53E6-E874-C913-D85580C80B7F}"/>
              </a:ext>
            </a:extLst>
          </p:cNvPr>
          <p:cNvSpPr txBox="1"/>
          <p:nvPr/>
        </p:nvSpPr>
        <p:spPr>
          <a:xfrm>
            <a:off x="2232624" y="4788074"/>
            <a:ext cx="833394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Boredom/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depression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7C3342-9CC4-D792-5984-A9F8FB6AC97C}"/>
              </a:ext>
            </a:extLst>
          </p:cNvPr>
          <p:cNvSpPr txBox="1"/>
          <p:nvPr/>
        </p:nvSpPr>
        <p:spPr>
          <a:xfrm>
            <a:off x="6690609" y="5510836"/>
            <a:ext cx="747012" cy="18494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High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CA9CEE-2480-01C2-2718-41F32A4C10F7}"/>
              </a:ext>
            </a:extLst>
          </p:cNvPr>
          <p:cNvSpPr txBox="1"/>
          <p:nvPr/>
        </p:nvSpPr>
        <p:spPr>
          <a:xfrm>
            <a:off x="1281678" y="2210760"/>
            <a:ext cx="543394" cy="18494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High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26EC9D-3153-9B7A-98D6-12216C94FFFD}"/>
              </a:ext>
            </a:extLst>
          </p:cNvPr>
          <p:cNvSpPr txBox="1"/>
          <p:nvPr/>
        </p:nvSpPr>
        <p:spPr>
          <a:xfrm>
            <a:off x="1716373" y="5505805"/>
            <a:ext cx="747012" cy="18494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Low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B8BFF2-E852-DC27-03AD-933E30C4729D}"/>
              </a:ext>
            </a:extLst>
          </p:cNvPr>
          <p:cNvSpPr txBox="1"/>
          <p:nvPr/>
        </p:nvSpPr>
        <p:spPr>
          <a:xfrm>
            <a:off x="1401580" y="5320863"/>
            <a:ext cx="423492" cy="18494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Low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A6B229-6F03-E078-DEEF-8CA508FEF621}"/>
              </a:ext>
            </a:extLst>
          </p:cNvPr>
          <p:cNvSpPr txBox="1"/>
          <p:nvPr/>
        </p:nvSpPr>
        <p:spPr>
          <a:xfrm>
            <a:off x="3603477" y="5547962"/>
            <a:ext cx="1872977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STRESS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(Severity and Duration)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F67F3C-9F9E-4D77-4018-8CAD784BD84B}"/>
              </a:ext>
            </a:extLst>
          </p:cNvPr>
          <p:cNvSpPr txBox="1"/>
          <p:nvPr/>
        </p:nvSpPr>
        <p:spPr>
          <a:xfrm rot="16200000">
            <a:off x="880948" y="3647432"/>
            <a:ext cx="1464757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PERFORMANCE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AF57B4-2D14-E61D-0887-12627209B575}"/>
              </a:ext>
            </a:extLst>
          </p:cNvPr>
          <p:cNvSpPr txBox="1"/>
          <p:nvPr/>
        </p:nvSpPr>
        <p:spPr>
          <a:xfrm>
            <a:off x="3798149" y="4073028"/>
            <a:ext cx="1483631" cy="566021"/>
          </a:xfrm>
          <a:prstGeom prst="rect">
            <a:avLst/>
          </a:prstGeom>
          <a:solidFill>
            <a:srgbClr val="9CCDCA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The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Yerkes-Dodson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Inspira Sans"/>
                <a:ea typeface="+mn-ea"/>
                <a:cs typeface="+mn-cs"/>
              </a:rPr>
              <a:t>curve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7215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576F2-56EF-A24D-9F4F-0DEC9FB6E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Signs of Stress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F146F-B8F9-911C-AC55-06964C4EC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7</a:t>
            </a:fld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637F93-6FD7-DCFF-0FF5-DFE5DDB13CD6}"/>
              </a:ext>
            </a:extLst>
          </p:cNvPr>
          <p:cNvGrpSpPr/>
          <p:nvPr/>
        </p:nvGrpSpPr>
        <p:grpSpPr>
          <a:xfrm>
            <a:off x="913948" y="1226371"/>
            <a:ext cx="10364104" cy="4703682"/>
            <a:chOff x="913948" y="1226371"/>
            <a:chExt cx="10364104" cy="4703682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A63DC38D-14F3-EA4A-EDC0-40A8F549FE26}"/>
                </a:ext>
              </a:extLst>
            </p:cNvPr>
            <p:cNvGraphicFramePr/>
            <p:nvPr/>
          </p:nvGraphicFramePr>
          <p:xfrm>
            <a:off x="913948" y="1226372"/>
            <a:ext cx="10364104" cy="470368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5698FE4-370B-E0F7-4D27-83F41DAB602F}"/>
                </a:ext>
              </a:extLst>
            </p:cNvPr>
            <p:cNvSpPr/>
            <p:nvPr/>
          </p:nvSpPr>
          <p:spPr>
            <a:xfrm>
              <a:off x="2271050" y="1226371"/>
              <a:ext cx="1371600" cy="137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9028400-326A-5A08-4F05-4A173B50B7B7}"/>
                </a:ext>
              </a:extLst>
            </p:cNvPr>
            <p:cNvSpPr/>
            <p:nvPr/>
          </p:nvSpPr>
          <p:spPr>
            <a:xfrm>
              <a:off x="2271050" y="2892412"/>
              <a:ext cx="1371600" cy="137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A7446EA-3E84-CB85-9787-9733718C1BBF}"/>
                </a:ext>
              </a:extLst>
            </p:cNvPr>
            <p:cNvSpPr/>
            <p:nvPr/>
          </p:nvSpPr>
          <p:spPr>
            <a:xfrm>
              <a:off x="2271050" y="4558453"/>
              <a:ext cx="1371600" cy="13716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 descr="Confused face with solid fill with solid fill">
              <a:extLst>
                <a:ext uri="{FF2B5EF4-FFF2-40B4-BE49-F238E27FC236}">
                  <a16:creationId xmlns:a16="http://schemas.microsoft.com/office/drawing/2014/main" id="{3126FF45-2A6A-D591-1BF6-693D34AB0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499650" y="3121012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 descr="Skeleton with solid fill">
              <a:extLst>
                <a:ext uri="{FF2B5EF4-FFF2-40B4-BE49-F238E27FC236}">
                  <a16:creationId xmlns:a16="http://schemas.microsoft.com/office/drawing/2014/main" id="{EF8590CF-4826-69B5-248B-1FA093E83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99650" y="1454971"/>
              <a:ext cx="914400" cy="914400"/>
            </a:xfrm>
            <a:prstGeom prst="rect">
              <a:avLst/>
            </a:prstGeom>
          </p:spPr>
        </p:pic>
        <p:pic>
          <p:nvPicPr>
            <p:cNvPr id="9" name="Graphic 8" descr="Warning with solid fill">
              <a:extLst>
                <a:ext uri="{FF2B5EF4-FFF2-40B4-BE49-F238E27FC236}">
                  <a16:creationId xmlns:a16="http://schemas.microsoft.com/office/drawing/2014/main" id="{2DC87D6D-DC2A-8AE4-6709-45DF206B93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99650" y="4717228"/>
              <a:ext cx="914400" cy="9144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054408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0BB845-3B26-017B-DA56-988AB6D791D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Fatigue (tiredness)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Muscle tension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Chest pain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Headaches or dizziness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Upset stomach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Sweating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BBB25-0642-DBC7-88D6-6880F011B62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Loss of motivation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Irritable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Angry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Anxious or restlessness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Sadness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Lack of focus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771583-938E-370E-370A-C3EE5BC0097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Change in appetite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Change in sleep habits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Social withdrawal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Substance abuse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Nail biting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Constant thoughts about stress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4FF1E5-FF77-8871-545E-1757D3CFB26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Physical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FD74C6-D5B9-07B8-0B6B-E998744C312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Emotional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85E23B-BF3C-4ADB-85ED-6D6436F67CD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Behavioral</a:t>
            </a:r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CFE00C6-E06C-EBCC-D1B6-24EA62FB2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/>
                <a:ea typeface="+mj-ea"/>
                <a:cs typeface="+mj-cs"/>
              </a:rPr>
              <a:t>Signs of Stress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CFC60C-ABD3-2E33-28FC-95228D388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227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B6F55-9E2F-749F-5438-D464DE97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5CB9"/>
                </a:solidFill>
              </a:rPr>
              <a:t>Video: The Stress Bucket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DE9A37-9A1E-74BA-F48E-145CAC238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4" name="Online Media 3" title="The Stress Bucket">
            <a:hlinkClick r:id="" action="ppaction://media"/>
            <a:extLst>
              <a:ext uri="{FF2B5EF4-FFF2-40B4-BE49-F238E27FC236}">
                <a16:creationId xmlns:a16="http://schemas.microsoft.com/office/drawing/2014/main" id="{F425607C-DCED-51A7-EAEF-F218D35D2C0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51776" y="1312357"/>
            <a:ext cx="8688448" cy="49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6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GE Next Engineers">
      <a:dk1>
        <a:srgbClr val="0C2340"/>
      </a:dk1>
      <a:lt1>
        <a:srgbClr val="FFFFFF"/>
      </a:lt1>
      <a:dk2>
        <a:srgbClr val="59CBE8"/>
      </a:dk2>
      <a:lt2>
        <a:srgbClr val="0C2340"/>
      </a:lt2>
      <a:accent1>
        <a:srgbClr val="005EB8"/>
      </a:accent1>
      <a:accent2>
        <a:srgbClr val="00BD6D"/>
      </a:accent2>
      <a:accent3>
        <a:srgbClr val="FFC72B"/>
      </a:accent3>
      <a:accent4>
        <a:srgbClr val="002E5D"/>
      </a:accent4>
      <a:accent5>
        <a:srgbClr val="FE5000"/>
      </a:accent5>
      <a:accent6>
        <a:srgbClr val="58CBE8"/>
      </a:accent6>
      <a:hlink>
        <a:srgbClr val="FFFFFF"/>
      </a:hlink>
      <a:folHlink>
        <a:srgbClr val="F0F3F7"/>
      </a:folHlink>
    </a:clrScheme>
    <a:fontScheme name="GE PPT Template">
      <a:majorFont>
        <a:latin typeface="GE Inspira Sans"/>
        <a:ea typeface=""/>
        <a:cs typeface=""/>
      </a:majorFont>
      <a:minorFont>
        <a:latin typeface="GE Insp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spcBef>
            <a:spcPts val="1200"/>
          </a:spcBef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0" id="{222BF995-F48A-C34F-97B2-06BDC8D7E3B2}" vid="{3C5F9A63-2495-3A4F-B958-17AFA430D0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E Colors">
      <a:dk1>
        <a:srgbClr val="63666A"/>
      </a:dk1>
      <a:lt1>
        <a:sysClr val="window" lastClr="FFFFFF"/>
      </a:lt1>
      <a:dk2>
        <a:srgbClr val="B1B3B3"/>
      </a:dk2>
      <a:lt2>
        <a:srgbClr val="F0F0F0"/>
      </a:lt2>
      <a:accent1>
        <a:srgbClr val="005EB8"/>
      </a:accent1>
      <a:accent2>
        <a:srgbClr val="63666A"/>
      </a:accent2>
      <a:accent3>
        <a:srgbClr val="00B5E2"/>
      </a:accent3>
      <a:accent4>
        <a:srgbClr val="13294B"/>
      </a:accent4>
      <a:accent5>
        <a:srgbClr val="B1B3B3"/>
      </a:accent5>
      <a:accent6>
        <a:srgbClr val="00BF6F"/>
      </a:accent6>
      <a:hlink>
        <a:srgbClr val="005CB9"/>
      </a:hlink>
      <a:folHlink>
        <a:srgbClr val="00B5E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321155CBED8E4AAF4F046413B3C05D" ma:contentTypeVersion="24" ma:contentTypeDescription="Create a new document." ma:contentTypeScope="" ma:versionID="972c770a858cfada0632ef8e50dd2c16">
  <xsd:schema xmlns:xsd="http://www.w3.org/2001/XMLSchema" xmlns:xs="http://www.w3.org/2001/XMLSchema" xmlns:p="http://schemas.microsoft.com/office/2006/metadata/properties" xmlns:ns1="http://schemas.microsoft.com/sharepoint/v3" xmlns:ns2="42252d84-eba6-4a30-add5-89ed5b4f24ce" xmlns:ns3="013d5bed-8dde-4dc6-a390-d932e55a79df" xmlns:ns4="http://schemas.microsoft.com/sharepoint/v4" targetNamespace="http://schemas.microsoft.com/office/2006/metadata/properties" ma:root="true" ma:fieldsID="be9d84495590bef19a10025b1da01c35" ns1:_="" ns2:_="" ns3:_="" ns4:_="">
    <xsd:import namespace="http://schemas.microsoft.com/sharepoint/v3"/>
    <xsd:import namespace="42252d84-eba6-4a30-add5-89ed5b4f24ce"/>
    <xsd:import namespace="013d5bed-8dde-4dc6-a390-d932e55a79df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  <xsd:element ref="ns3:Open_x0020_with_x0020_Seclore" minOccurs="0"/>
                <xsd:element ref="ns4:IconOverlay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252d84-eba6-4a30-add5-89ed5b4f24c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ffd1693e-c15b-4460-aeef-a301a32d4f3b}" ma:internalName="TaxCatchAll" ma:showField="CatchAllData" ma:web="42252d84-eba6-4a30-add5-89ed5b4f2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3d5bed-8dde-4dc6-a390-d932e55a7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a955067c-4844-4e4f-970b-73b17f111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Open_x0020_with_x0020_Seclore" ma:index="28" nillable="true" ma:displayName="Open with Seclore" ma:hidden="true" ma:internalName="Open_x0020_with_x0020_Seclore">
      <xsd:simpleType>
        <xsd:restriction base="dms:Text"/>
      </xsd:simpleType>
    </xsd:element>
    <xsd:element name="MediaServiceBillingMetadata" ma:index="3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2252d84-eba6-4a30-add5-89ed5b4f24ce">
      <UserInfo>
        <DisplayName>Melanie Tingstrom</DisplayName>
        <AccountId>1583</AccountId>
        <AccountType/>
      </UserInfo>
      <UserInfo>
        <DisplayName>Jessica Baker</DisplayName>
        <AccountId>161</AccountId>
        <AccountType/>
      </UserInfo>
      <UserInfo>
        <DisplayName>Steven Ehrenberg</DisplayName>
        <AccountId>146</AccountId>
        <AccountType/>
      </UserInfo>
      <UserInfo>
        <DisplayName>Erica Spangler</DisplayName>
        <AccountId>91</AccountId>
        <AccountType/>
      </UserInfo>
      <UserInfo>
        <DisplayName>Mengee Sirleaf</DisplayName>
        <AccountId>142</AccountId>
        <AccountType/>
      </UserInfo>
      <UserInfo>
        <DisplayName>Elizabeth Adelman</DisplayName>
        <AccountId>71</AccountId>
        <AccountType/>
      </UserInfo>
      <UserInfo>
        <DisplayName>Dylan Busa</DisplayName>
        <AccountId>354</AccountId>
        <AccountType/>
      </UserInfo>
      <UserInfo>
        <DisplayName>Lisa Johnson</DisplayName>
        <AccountId>14</AccountId>
        <AccountType/>
      </UserInfo>
      <UserInfo>
        <DisplayName>Dmitri Ivashchenko</DisplayName>
        <AccountId>64</AccountId>
        <AccountType/>
      </UserInfo>
      <UserInfo>
        <DisplayName>Samantha LiPuma</DisplayName>
        <AccountId>982</AccountId>
        <AccountType/>
      </UserInfo>
      <UserInfo>
        <DisplayName>Pamela Carter</DisplayName>
        <AccountId>69</AccountId>
        <AccountType/>
      </UserInfo>
      <UserInfo>
        <DisplayName>Zabi Girowal</DisplayName>
        <AccountId>76</AccountId>
        <AccountType/>
      </UserInfo>
      <UserInfo>
        <DisplayName>Pauline McMurry</DisplayName>
        <AccountId>303</AccountId>
        <AccountType/>
      </UserInfo>
      <UserInfo>
        <DisplayName>Carina Omoeva</DisplayName>
        <AccountId>67</AccountId>
        <AccountType/>
      </UserInfo>
      <UserInfo>
        <DisplayName>Katie Rose Dailey</DisplayName>
        <AccountId>104</AccountId>
        <AccountType/>
      </UserInfo>
      <UserInfo>
        <DisplayName>Eleanor Newsome</DisplayName>
        <AccountId>761</AccountId>
        <AccountType/>
      </UserInfo>
      <UserInfo>
        <DisplayName>Wael Moussa</DisplayName>
        <AccountId>101</AccountId>
        <AccountType/>
      </UserInfo>
      <UserInfo>
        <DisplayName>Kristin Brady</DisplayName>
        <AccountId>13</AccountId>
        <AccountType/>
      </UserInfo>
      <UserInfo>
        <DisplayName>Heyab Ogbasion</DisplayName>
        <AccountId>59</AccountId>
        <AccountType/>
      </UserInfo>
      <UserInfo>
        <DisplayName>Naseem Akhtar</DisplayName>
        <AccountId>53</AccountId>
        <AccountType/>
      </UserInfo>
      <UserInfo>
        <DisplayName>Brian Dooley</DisplayName>
        <AccountId>103</AccountId>
        <AccountType/>
      </UserInfo>
      <UserInfo>
        <DisplayName>Janel Poche</DisplayName>
        <AccountId>21</AccountId>
        <AccountType/>
      </UserInfo>
      <UserInfo>
        <DisplayName>Joseph Diederich</DisplayName>
        <AccountId>257</AccountId>
        <AccountType/>
      </UserInfo>
      <UserInfo>
        <DisplayName>Amanda McMahon</DisplayName>
        <AccountId>15</AccountId>
        <AccountType/>
      </UserInfo>
      <UserInfo>
        <DisplayName>Deanna Saab</DisplayName>
        <AccountId>109</AccountId>
        <AccountType/>
      </UserInfo>
      <UserInfo>
        <DisplayName>Kendra Northington</DisplayName>
        <AccountId>105</AccountId>
        <AccountType/>
      </UserInfo>
      <UserInfo>
        <DisplayName>Saori Iwamoto</DisplayName>
        <AccountId>160</AccountId>
        <AccountType/>
      </UserInfo>
      <UserInfo>
        <DisplayName>Mohammad Basel Hafez</DisplayName>
        <AccountId>434</AccountId>
        <AccountType/>
      </UserInfo>
      <UserInfo>
        <DisplayName>Rachel Hatch</DisplayName>
        <AccountId>180</AccountId>
        <AccountType/>
      </UserInfo>
      <UserInfo>
        <DisplayName>Roberto Matus</DisplayName>
        <AccountId>75</AccountId>
        <AccountType/>
      </UserInfo>
    </SharedWithUsers>
    <MediaLengthInSeconds xmlns="013d5bed-8dde-4dc6-a390-d932e55a79df" xsi:nil="true"/>
    <_ip_UnifiedCompliancePolicyUIAction xmlns="http://schemas.microsoft.com/sharepoint/v3" xsi:nil="true"/>
    <_ip_UnifiedCompliancePolicyProperties xmlns="http://schemas.microsoft.com/sharepoint/v3" xsi:nil="true"/>
    <TaxCatchAll xmlns="42252d84-eba6-4a30-add5-89ed5b4f24ce" xsi:nil="true"/>
    <lcf76f155ced4ddcb4097134ff3c332f xmlns="013d5bed-8dde-4dc6-a390-d932e55a79df">
      <Terms xmlns="http://schemas.microsoft.com/office/infopath/2007/PartnerControls"/>
    </lcf76f155ced4ddcb4097134ff3c332f>
    <Open_x0020_with_x0020_Seclore xmlns="013d5bed-8dde-4dc6-a390-d932e55a79df" xsi:nil="true"/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3658D5-246F-4543-873A-A1415FFE7AFD}"/>
</file>

<file path=customXml/itemProps2.xml><?xml version="1.0" encoding="utf-8"?>
<ds:datastoreItem xmlns:ds="http://schemas.openxmlformats.org/officeDocument/2006/customXml" ds:itemID="{1DC5E55A-059E-44C7-8054-8B7CAB1DED04}">
  <ds:schemaRefs>
    <ds:schemaRef ds:uri="013d5bed-8dde-4dc6-a390-d932e55a79df"/>
    <ds:schemaRef ds:uri="http://schemas.microsoft.com/office/2006/documentManagement/types"/>
    <ds:schemaRef ds:uri="http://purl.org/dc/dcmitype/"/>
    <ds:schemaRef ds:uri="http://purl.org/dc/terms/"/>
    <ds:schemaRef ds:uri="http://schemas.microsoft.com/sharepoint/v4"/>
    <ds:schemaRef ds:uri="http://schemas.microsoft.com/sharepoint/v3"/>
    <ds:schemaRef ds:uri="http://purl.org/dc/elements/1.1/"/>
    <ds:schemaRef ds:uri="42252d84-eba6-4a30-add5-89ed5b4f24ce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0449B2A-3B26-45B0-8111-01E1676BE1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711</Words>
  <Application>Microsoft Office PowerPoint</Application>
  <PresentationFormat>Widescreen</PresentationFormat>
  <Paragraphs>157</Paragraphs>
  <Slides>20</Slides>
  <Notes>7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GE Inspira Sans</vt:lpstr>
      <vt:lpstr>Wingdings 2</vt:lpstr>
      <vt:lpstr>Arial</vt:lpstr>
      <vt:lpstr>Office Theme</vt:lpstr>
      <vt:lpstr>Stress and Time Management</vt:lpstr>
      <vt:lpstr>Grounding Exercise</vt:lpstr>
      <vt:lpstr>PowerPoint Presentation</vt:lpstr>
      <vt:lpstr>PowerPoint Presentation</vt:lpstr>
      <vt:lpstr>What causes stress?</vt:lpstr>
      <vt:lpstr>Not all stress is bad</vt:lpstr>
      <vt:lpstr>Signs of Stress</vt:lpstr>
      <vt:lpstr>Signs of Stress</vt:lpstr>
      <vt:lpstr>Video: The Stress Bucket</vt:lpstr>
      <vt:lpstr>Healthy Coping Strategies</vt:lpstr>
      <vt:lpstr>Empty Your Stress Bucket</vt:lpstr>
      <vt:lpstr>PowerPoint Presentation</vt:lpstr>
      <vt:lpstr>PowerPoint Presentation</vt:lpstr>
      <vt:lpstr>PowerPoint Presentation</vt:lpstr>
      <vt:lpstr>Video: The Jar of Life</vt:lpstr>
      <vt:lpstr>PowerPoint Presentation</vt:lpstr>
      <vt:lpstr>Video: The Eisenhower Matrix: How to manage your tasks</vt:lpstr>
      <vt:lpstr>Urgent-Important Matrix</vt:lpstr>
      <vt:lpstr>Reflection Questions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Caywood, Jeff (GE Corporate)</dc:creator>
  <cp:keywords/>
  <dc:description/>
  <cp:lastModifiedBy>Kendra Northington Stone</cp:lastModifiedBy>
  <cp:revision>13</cp:revision>
  <dcterms:created xsi:type="dcterms:W3CDTF">2021-06-23T18:44:24Z</dcterms:created>
  <dcterms:modified xsi:type="dcterms:W3CDTF">2025-11-20T03:32:30Z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14000</vt:r8>
  </property>
  <property fmtid="{D5CDD505-2E9C-101B-9397-08002B2CF9AE}" pid="3" name="ContentTypeId">
    <vt:lpwstr>0x01010035321155CBED8E4AAF4F046413B3C05D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MediaServiceImageTags">
    <vt:lpwstr/>
  </property>
  <property fmtid="{D5CDD505-2E9C-101B-9397-08002B2CF9AE}" pid="7" name="ArticulateGUID">
    <vt:lpwstr>9BA99CF9-1EFE-4291-A250-C25D4CA3534F</vt:lpwstr>
  </property>
  <property fmtid="{D5CDD505-2E9C-101B-9397-08002B2CF9AE}" pid="8" name="ArticulatePath">
    <vt:lpwstr>https://fhi360web.sharepoint.com/sites/nextengineers/Shared Documents/09. Content and Learning/3.2 Academy 2.0/02. Unit 2/02. Stress &amp; Time Management/Stress and Time Management</vt:lpwstr>
  </property>
</Properties>
</file>